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233"/>
      </p:ext>
    </p:extLst>
  </p:cSld>
  <p:clrMapOvr>
    <a:masterClrMapping/>
  </p:clrMapOvr>
  <p:transition spd="med" advClick="0" advTm="15000">
    <p:fade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25053"/>
      </p:ext>
    </p:extLst>
  </p:cSld>
  <p:clrMapOvr>
    <a:masterClrMapping/>
  </p:clrMapOvr>
  <p:transition spd="med" advClick="0" advTm="15000">
    <p:fade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22632"/>
      </p:ext>
    </p:extLst>
  </p:cSld>
  <p:clrMapOvr>
    <a:masterClrMapping/>
  </p:clrMapOvr>
  <p:transition spd="med" advClick="0" advTm="15000">
    <p:fade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30947"/>
      </p:ext>
    </p:extLst>
  </p:cSld>
  <p:clrMapOvr>
    <a:masterClrMapping/>
  </p:clrMapOvr>
  <p:transition spd="med" advClick="0" advTm="15000">
    <p:fade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07259"/>
      </p:ext>
    </p:extLst>
  </p:cSld>
  <p:clrMapOvr>
    <a:masterClrMapping/>
  </p:clrMapOvr>
  <p:transition spd="med" advClick="0" advTm="15000">
    <p:fade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53589"/>
      </p:ext>
    </p:extLst>
  </p:cSld>
  <p:clrMapOvr>
    <a:masterClrMapping/>
  </p:clrMapOvr>
  <p:transition spd="med" advClick="0" advTm="15000">
    <p:fade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55751"/>
      </p:ext>
    </p:extLst>
  </p:cSld>
  <p:clrMapOvr>
    <a:masterClrMapping/>
  </p:clrMapOvr>
  <p:transition spd="med" advClick="0" advTm="15000">
    <p:fade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01757"/>
      </p:ext>
    </p:extLst>
  </p:cSld>
  <p:clrMapOvr>
    <a:masterClrMapping/>
  </p:clrMapOvr>
  <p:transition spd="med" advClick="0" advTm="15000">
    <p:fade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99429"/>
      </p:ext>
    </p:extLst>
  </p:cSld>
  <p:clrMapOvr>
    <a:masterClrMapping/>
  </p:clrMapOvr>
  <p:transition spd="med" advClick="0" advTm="15000">
    <p:fade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40482"/>
      </p:ext>
    </p:extLst>
  </p:cSld>
  <p:clrMapOvr>
    <a:masterClrMapping/>
  </p:clrMapOvr>
  <p:transition spd="med" advClick="0" advTm="15000">
    <p:fade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7686"/>
      </p:ext>
    </p:extLst>
  </p:cSld>
  <p:clrMapOvr>
    <a:masterClrMapping/>
  </p:clrMapOvr>
  <p:transition spd="med" advClick="0" advTm="15000">
    <p:fade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707D-0DD3-420C-9FEB-3FEA36AAF944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1E64-ADC4-4DAC-9842-54855406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3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fade/>
    <p:sndAc>
      <p:stSnd>
        <p:snd r:embed="rId13" name="wind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" y="2063931"/>
            <a:ext cx="11917680" cy="129322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Муниципальное общеобразовательное учреждение  г.о. Истра «</a:t>
            </a:r>
            <a:r>
              <a:rPr lang="ru-RU" sz="4000" b="1" dirty="0" err="1" smtClean="0"/>
              <a:t>Глебовская</a:t>
            </a:r>
            <a:r>
              <a:rPr lang="ru-RU" sz="4000" b="1" dirty="0" smtClean="0"/>
              <a:t> СОШ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65920" cy="12442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ШСК  «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Глебовец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7119451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Рисунок 7" descr="7jWB7p_6G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7383"/>
            <a:ext cx="4563000" cy="60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yvIEEtQbZG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3000" y="146665"/>
            <a:ext cx="6656000" cy="374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4149.JPG"/>
          <p:cNvPicPr>
            <a:picLocks noChangeAspect="1"/>
          </p:cNvPicPr>
          <p:nvPr/>
        </p:nvPicPr>
        <p:blipFill>
          <a:blip r:embed="rId6" cstate="print"/>
          <a:srcRect l="214" b="22062"/>
          <a:stretch>
            <a:fillRect/>
          </a:stretch>
        </p:blipFill>
        <p:spPr>
          <a:xfrm>
            <a:off x="5461600" y="3289161"/>
            <a:ext cx="6705600" cy="36837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6738491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любителей Лыжных гонок в поселке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Глебовский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имеется лыжная база.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4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78057"/>
            <a:ext cx="6912000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4118.JPG"/>
          <p:cNvPicPr>
            <a:picLocks noChangeAspect="1"/>
          </p:cNvPicPr>
          <p:nvPr/>
        </p:nvPicPr>
        <p:blipFill>
          <a:blip r:embed="rId5" cstate="print"/>
          <a:srcRect l="4514" t="568"/>
          <a:stretch>
            <a:fillRect/>
          </a:stretch>
        </p:blipFill>
        <p:spPr>
          <a:xfrm>
            <a:off x="5646543" y="1746000"/>
            <a:ext cx="6545457" cy="51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2290969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" y="0"/>
            <a:ext cx="11630815" cy="6400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посёлке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Глебовский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имеется одна общеобразовательная школа, в ней насчитывается 900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учащихся.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тесному сотрудничеству учителей физической культуры с методистами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Глебовского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ДК, тренерами МУК Стадиона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Глебовец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 посёлке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 развиты многие виды спорта.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способствует высоким результатам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достижениям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ШСК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Глебовец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71940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79" y="0"/>
            <a:ext cx="7326521" cy="54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000"/>
            <a:ext cx="7519325" cy="56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908861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383146" cy="6857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Легкоатлетическая эстафета.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9vBd1NtkD9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60251097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49" y="814324"/>
            <a:ext cx="6659751" cy="60436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7268705" cy="5904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359938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b="1" dirty="0" smtClean="0">
                <a:solidFill>
                  <a:schemeClr val="bg1"/>
                </a:solidFill>
              </a:rPr>
              <a:t>Спасибо за внимание !!!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29157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52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654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8983" y="666206"/>
            <a:ext cx="4266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эмблема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orozdih_e_u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9543" y="633547"/>
            <a:ext cx="3500846" cy="3154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697" y="1789611"/>
            <a:ext cx="65183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 цвет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мужества,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искренности, преданности, честности!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7" y="3853543"/>
            <a:ext cx="999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 цвет –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 труда, силы и красоты!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00445"/>
      </p:ext>
    </p:extLst>
  </p:cSld>
  <p:clrMapOvr>
    <a:masterClrMapping/>
  </p:clrMapOvr>
  <p:transition spd="med" advClick="0" advTm="9000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0" y="365125"/>
            <a:ext cx="965562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6366" y="1541418"/>
            <a:ext cx="7471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Глебовец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сила,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этом наша правда!</a:t>
            </a:r>
          </a:p>
          <a:p>
            <a:pPr algn="ctr"/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Глебовец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лучшая</a:t>
            </a:r>
          </a:p>
          <a:p>
            <a:pPr algn="ctr"/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Глебовская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команда!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4283443175358315791_1000x6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515" y="3814354"/>
            <a:ext cx="10045336" cy="25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93149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02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обеспечение СК 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Глебовец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МОУ «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Глебовская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447" y="1894114"/>
            <a:ext cx="5290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спортивном зале  проводятся тренировки по 6 видам спорта: бокс, мини футбол, баскетбол, гандбол,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волейбол,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флорбол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4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5486" y="1776549"/>
            <a:ext cx="6666514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9884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330" y="2155373"/>
            <a:ext cx="50683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пришкольной территории  имеется спортивная площадка. В теплое время года  на ней проводятся дворовые игры: лапта, городки, перестрелка, классики,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стритбол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5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6663" y="1"/>
            <a:ext cx="5930537" cy="48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8449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04949"/>
            <a:ext cx="532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Стадион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Глебовец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091104"/>
            <a:ext cx="9779000" cy="551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159848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750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" y="363915"/>
            <a:ext cx="11532312" cy="6494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Стадион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Глебовец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находится в шаговой доступности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Глебовской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школы. На стадионе имеется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футбольное поле, площадка для игры в волейбол,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хоккейная коробочка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бассейн,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площадка для игры  в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стритбол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площадка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мягким покрытием, для игры в гандбол, мини футбол, большой теннис. Также на территории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стадиона имеется фитнес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зал, оборудованный тренажерами,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шахматистов.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Сотрудники стадиона тесно сотрудничают с тренерами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ШСК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Глебовец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41099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23" y="154983"/>
            <a:ext cx="4959457" cy="35026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67" y="2748626"/>
            <a:ext cx="5662048" cy="3998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8" y="154983"/>
            <a:ext cx="3901440" cy="2926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91" y="153713"/>
            <a:ext cx="5207000" cy="292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15154868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"/>
            <a:ext cx="12192000" cy="6857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253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Тренеры СК тесно сотрудничают с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методистами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Глебовского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Дома Культуры.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447" y="2011679"/>
            <a:ext cx="10523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прилегающей территории ДК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Глебовский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 имеется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спортивная площадка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на которой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проводится ряд спортивных и развлекательных мероприятий в субботние и воскресные дни для участников СК и их родителей</a:t>
            </a:r>
            <a:r>
              <a:rPr lang="ru-RU" sz="3600" dirty="0" smtClean="0"/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2580500"/>
      </p:ext>
    </p:extLst>
  </p:cSld>
  <p:clrMapOvr>
    <a:masterClrMapping/>
  </p:clrMapOvr>
  <p:transition spd="med" advClick="0" advTm="15000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245</Words>
  <Application>Microsoft Office PowerPoint</Application>
  <PresentationFormat>Широкоэкранный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Муниципальное общеобразовательное учреждение  г.о. Истра «Глебовская СОШ</vt:lpstr>
      <vt:lpstr>           </vt:lpstr>
      <vt:lpstr>НАШ ДЕВИЗ</vt:lpstr>
      <vt:lpstr>Техническое обеспечение СК «Глебовец»: Спортивный зал МОУ «Глебовская СОШ»</vt:lpstr>
      <vt:lpstr>Презентация PowerPoint</vt:lpstr>
      <vt:lpstr>                                       </vt:lpstr>
      <vt:lpstr>           </vt:lpstr>
      <vt:lpstr>Презентация PowerPoint</vt:lpstr>
      <vt:lpstr>Тренеры СК тесно сотрудничают с  методистами Глебовского Дома Культуры. </vt:lpstr>
      <vt:lpstr>Презентация PowerPoint</vt:lpstr>
      <vt:lpstr>              Для любителей Лыжных гонок в поселке Глебовский имеется лыжная база.</vt:lpstr>
      <vt:lpstr> В посёлке Глебовский имеется одна общеобразовательная школа, в ней насчитывается 900 учащихся.  Благодаря тесному сотрудничеству учителей физической культуры с методистами Глебовского ДК, тренерами МУК Стадиона «Глебовец» в посёлке  активно развиты многие виды спорта.  Совместная работа способствует высоким результатам и достижениям участников ШСК «Глебовец»  </vt:lpstr>
      <vt:lpstr> </vt:lpstr>
      <vt:lpstr>Легкоатлетическая эстафета.</vt:lpstr>
      <vt:lpstr>Презентация PowerPoint</vt:lpstr>
      <vt:lpstr>                                 Спасибо за внимание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43</cp:revision>
  <dcterms:created xsi:type="dcterms:W3CDTF">2017-05-09T17:51:58Z</dcterms:created>
  <dcterms:modified xsi:type="dcterms:W3CDTF">2019-04-08T12:59:50Z</dcterms:modified>
</cp:coreProperties>
</file>