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59" r:id="rId4"/>
    <p:sldId id="272" r:id="rId5"/>
    <p:sldId id="260" r:id="rId6"/>
    <p:sldId id="261" r:id="rId7"/>
    <p:sldId id="273" r:id="rId8"/>
    <p:sldId id="274" r:id="rId9"/>
    <p:sldId id="275" r:id="rId10"/>
    <p:sldId id="276" r:id="rId11"/>
    <p:sldId id="277" r:id="rId12"/>
    <p:sldId id="269" r:id="rId13"/>
    <p:sldId id="27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CC"/>
    <a:srgbClr val="FFCC99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21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DDF68-4D1D-4F43-8BDF-DBB8CFC8CFA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FC240-83A7-4D4F-BEED-A34D67A0B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C240-83A7-4D4F-BEED-A34D67A0BD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C240-83A7-4D4F-BEED-A34D67A0BD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E3B0-4FA5-473D-AF47-9C78161C334A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31DC-AAA9-4C59-9B12-2423E2C1F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dokonline.com/uploads/posts/2014-09/141101851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2258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57290" y="4643446"/>
            <a:ext cx="6572296" cy="2071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Презентацию составил: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ученик 5 б класса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Голубков Иван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Научный руководитель: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 – психолог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Кобзева Ирина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Психологические </a:t>
            </a:r>
            <a:r>
              <a:rPr lang="ru-RU" b="1" dirty="0">
                <a:solidFill>
                  <a:srgbClr val="7030A0"/>
                </a:solidFill>
              </a:rPr>
              <a:t>компоненты фармакотерапии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00948" cy="40702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Репутация лекарства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Название препарата.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Текст вкладыша в упаковке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Цвет.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Вкус лекарства.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Размер лекарственной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формы</a:t>
            </a:r>
          </a:p>
          <a:p>
            <a:pPr marL="514350" indent="-514350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Цена лекарства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/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/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/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4" name="Рисунок 3" descr="http://www.health-ua.org/img/rpt/tabl/2_1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476" y="1663411"/>
            <a:ext cx="3036118" cy="433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boleznet.ru/uploads/posts/2015/1/image-14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1714512" cy="1127768"/>
          </a:xfrm>
          <a:prstGeom prst="rect">
            <a:avLst/>
          </a:prstGeom>
          <a:noFill/>
        </p:spPr>
      </p:pic>
      <p:pic>
        <p:nvPicPr>
          <p:cNvPr id="11270" name="Picture 6" descr="C:\Documents and Settings\aaa.BEST-F96BBBB7D1\Мои документы\Загрузки\лекарство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8967" y="4857760"/>
            <a:ext cx="2262172" cy="1727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Плацебо в фармакотерапии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Расстройство сна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Стенокардия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Тревожные состояния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Панические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расстройства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Наркотическая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зависимость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Алкогольная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зависимость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https://im3-tub-ru.yandex.net/i?id=b332ff5ef6f49fba9485014a47f60a39&amp;n=33&amp;h=215&amp;w=3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2175989" cy="1595488"/>
          </a:xfrm>
          <a:prstGeom prst="rect">
            <a:avLst/>
          </a:prstGeom>
          <a:noFill/>
        </p:spPr>
      </p:pic>
      <p:pic>
        <p:nvPicPr>
          <p:cNvPr id="7172" name="Picture 4" descr="http://olymp.com.ru/images/f/7/chudo-rebenok-prjamo-s-pelenok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1714512" cy="1714512"/>
          </a:xfrm>
          <a:prstGeom prst="rect">
            <a:avLst/>
          </a:prstGeom>
          <a:noFill/>
        </p:spPr>
      </p:pic>
      <p:pic>
        <p:nvPicPr>
          <p:cNvPr id="10242" name="Picture 2" descr="http://lechimdetok.ru/wp-content/uploads/2015/11/328610455676728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108343"/>
            <a:ext cx="3143272" cy="1595814"/>
          </a:xfrm>
          <a:prstGeom prst="rect">
            <a:avLst/>
          </a:prstGeom>
          <a:noFill/>
        </p:spPr>
      </p:pic>
      <p:pic>
        <p:nvPicPr>
          <p:cNvPr id="7" name="Picture 8" descr="http://rasputin-cafe.ru/upload/images/image(6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929587" y="2714620"/>
            <a:ext cx="71438" cy="53578"/>
          </a:xfrm>
          <a:prstGeom prst="rect">
            <a:avLst/>
          </a:prstGeom>
          <a:noFill/>
        </p:spPr>
      </p:pic>
      <p:pic>
        <p:nvPicPr>
          <p:cNvPr id="8" name="Рисунок 7" descr="http://www.rmj.ru/data/articles/Image/t10/n15/p6735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286388"/>
            <a:ext cx="250033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Заключение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Эффект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плацебо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переводит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наши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убеждения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о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лечении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непосредственно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порой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каким-то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удивительным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образом в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материальную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действительность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демонстрирует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нашу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природную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способность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восстанавливать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здоровье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Эффект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плацебо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переводит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наши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убеждения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о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лечении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непосредственно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порой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каким-то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удивительным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образом в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материальную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действительность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демонстрирует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нашу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природную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способность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восстанавливать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здоровье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Он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находится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явном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противоречии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с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идеей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о том,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что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болезнь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сосредоточена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только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теле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6" descr="C:\Documents and Settings\aaa.BEST-F96BBBB7D1\Мои документы\Загрузки\30397_plac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357826"/>
            <a:ext cx="2347216" cy="1369210"/>
          </a:xfrm>
          <a:prstGeom prst="rect">
            <a:avLst/>
          </a:prstGeom>
          <a:noFill/>
        </p:spPr>
      </p:pic>
      <p:pic>
        <p:nvPicPr>
          <p:cNvPr id="5" name="Picture 5" descr="C:\Documents and Settings\aaa.BEST-F96BBBB7D1\Мои документы\Загрузки\Placebo-Eff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2140"/>
            <a:ext cx="2000232" cy="1185138"/>
          </a:xfrm>
          <a:prstGeom prst="rect">
            <a:avLst/>
          </a:prstGeom>
          <a:noFill/>
        </p:spPr>
      </p:pic>
      <p:pic>
        <p:nvPicPr>
          <p:cNvPr id="6" name="Picture 2" descr="http://lifeglobe.net/media/entry/341/23070952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625694"/>
            <a:ext cx="3357586" cy="1232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012" y="642918"/>
            <a:ext cx="8559788" cy="548324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мой взгляд, плацебо эффекты не должны оставаться без внимания. Необходимо оценивать плацебо-терапию на уровне лекарственной терапии.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Эффект плацебо не только способствует выздоровлению. Он опирается на наши ожидания, надежды и опасения.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3" name="Picture 3" descr="C:\Documents and Settings\aaa.BEST-F96BBBB7D1\Мои документы\Загрузки\placebo-effe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3116"/>
            <a:ext cx="4367210" cy="232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err="1" smtClean="0">
                <a:solidFill>
                  <a:srgbClr val="7030A0"/>
                </a:solidFill>
              </a:rPr>
              <a:t>Литература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http://rpt.health-ua.com/article/22.html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://ru.wikipedia.org/wiki/%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D0%9F%D0%BB%D0%B0%D1%86%D0%B5%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://nlp-system.com/effekt_placebo.php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Рекомендуем просмотр фильма «Целитель Адамс»,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режиссер: Том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Шэдьяк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 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Ролик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Научпок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 «Работает ли эффект плацебо»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изучить методы плацебо, разобраться во влиянии эффекта на человека.</a:t>
            </a:r>
            <a:endParaRPr lang="ru-RU" dirty="0"/>
          </a:p>
        </p:txBody>
      </p:sp>
      <p:sp>
        <p:nvSpPr>
          <p:cNvPr id="1026" name="AutoShape 2" descr="http://go3.imgsmail.ru/imgpreview?key=43c796e6bf85a127&amp;mb=imgdb_preview_15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go3.imgsmail.ru/imgpreview?key=43c796e6bf85a127&amp;mb=imgdb_preview_15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go1.imgsmail.ru/imgpreview?key=6995d9c42fe61979&amp;mb=imgdb_preview_15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tigrulki.ru/wp-content/uploads/2010/01/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2973607" cy="2571768"/>
          </a:xfrm>
          <a:prstGeom prst="rect">
            <a:avLst/>
          </a:prstGeom>
          <a:noFill/>
        </p:spPr>
      </p:pic>
      <p:pic>
        <p:nvPicPr>
          <p:cNvPr id="19461" name="Picture 5" descr="http://medicine-faq.ru/wp-content/uploads/2015/02/wps-wpimage.php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14620"/>
            <a:ext cx="2714612" cy="342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Исследовать и изучить научную литературу посвященную методам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плацебо;</a:t>
            </a:r>
          </a:p>
          <a:p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Изучить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</a:rPr>
              <a:t>основные 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понятия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</a:rPr>
              <a:t>, формулировки, сферы применения эффектов внушения и зависимость действия плацебо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5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Изучить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процессы внушения и исследовать его непосредственное влияние на физическое и психическое состояние человека;</a:t>
            </a:r>
          </a:p>
          <a:p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Сделать соответствующие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</a:rPr>
              <a:t>выводы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изучить методы плацебо, разобраться во влиянии эффекта на человека.</a:t>
            </a:r>
            <a:endParaRPr lang="ru-RU" sz="25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500" dirty="0"/>
          </a:p>
        </p:txBody>
      </p:sp>
      <p:pic>
        <p:nvPicPr>
          <p:cNvPr id="18434" name="Picture 2" descr="C:\Documents and Settings\aaa.BEST-F96BBBB7D1\Мои документы\Загрузки\n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900" y="285728"/>
            <a:ext cx="2376504" cy="111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Объект исследования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методы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207" y="2316154"/>
            <a:ext cx="8229600" cy="39290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rgbClr val="7030A0"/>
                </a:solidFill>
              </a:rPr>
              <a:t> Предмет исследования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влияние эффекта плацебо на человека и необходимость их использования.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4" name="AutoShape 4" descr="http://go2.imgsmail.ru/imgpreview?key=49b9e42f01083287&amp;mb=imgdb_preview_7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://ichef-1.bbci.co.uk/news/1024/media/images/63667000/jpg/_63667726_c0118447-placebo,_conceptual_artwork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4023809" cy="2000264"/>
          </a:xfrm>
          <a:prstGeom prst="rect">
            <a:avLst/>
          </a:prstGeom>
          <a:noFill/>
        </p:spPr>
      </p:pic>
      <p:pic>
        <p:nvPicPr>
          <p:cNvPr id="17412" name="Picture 4" descr="C:\Documents and Settings\aaa.BEST-F96BBBB7D1\Мои документы\Загрузки\splash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929198"/>
            <a:ext cx="2986067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0001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Эффект плацебо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1"/>
            <a:ext cx="8143932" cy="37862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это  вещество без явных лечебных свойств, используемое в качестве лекарственного средства, лечебный эффект которого связан с верой самого пациента в действенность препарата.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Иногда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капсулу или таблетку с плацебо называют 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пустышкой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В качестве вещества для плацебо часто используют лактозу.</a:t>
            </a:r>
          </a:p>
          <a:p>
            <a:endParaRPr lang="ru-RU" dirty="0"/>
          </a:p>
        </p:txBody>
      </p:sp>
      <p:pic>
        <p:nvPicPr>
          <p:cNvPr id="4" name="Рисунок 3" descr="http://www.metodsilva.ru/assets/images/a/placeb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857760"/>
            <a:ext cx="257176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Эффект плацебо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явление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улучшения здоровья человека благодаря тому, что он верит в эффективность некоторого воздействия, в действительности нейтрального. </a:t>
            </a:r>
          </a:p>
        </p:txBody>
      </p:sp>
      <p:pic>
        <p:nvPicPr>
          <p:cNvPr id="4" name="Рисунок 3" descr="http://rosapteki.ru/bitrix/templates/rus_general/images/placebo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1"/>
            <a:ext cx="4976814" cy="29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Классификация эффекта плацебо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Положительный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плацебо-эффект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Отрицательный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плацебо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эффект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Микст (или смешанный) плацебо-эффект </a:t>
            </a:r>
          </a:p>
        </p:txBody>
      </p:sp>
      <p:pic>
        <p:nvPicPr>
          <p:cNvPr id="11266" name="Picture 2" descr="http://24-sports.ru/userfiles/image/placebo%20effec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00174"/>
            <a:ext cx="4429124" cy="332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Механизм </a:t>
            </a:r>
            <a:r>
              <a:rPr lang="ru-RU" b="1" dirty="0">
                <a:solidFill>
                  <a:srgbClr val="7030A0"/>
                </a:solidFill>
              </a:rPr>
              <a:t>эффекта плацебо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301038" cy="49545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САМОВНУШЕНИЕ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Основные факторы способствующие внушению: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ожидание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мотивация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условные рефлексы,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эндогенный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опиат.</a:t>
            </a:r>
          </a:p>
          <a:p>
            <a:endParaRPr lang="ru-RU" dirty="0"/>
          </a:p>
        </p:txBody>
      </p:sp>
      <p:pic>
        <p:nvPicPr>
          <p:cNvPr id="10242" name="Picture 2" descr="http://bm.img.com.ua/dnevnik/photo/4847819/6/5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71744"/>
            <a:ext cx="1714512" cy="1152376"/>
          </a:xfrm>
          <a:prstGeom prst="rect">
            <a:avLst/>
          </a:prstGeom>
          <a:noFill/>
        </p:spPr>
      </p:pic>
      <p:pic>
        <p:nvPicPr>
          <p:cNvPr id="10244" name="Picture 4" descr="http://go2.imgsmail.ru/imgpreview?key=62b3ec282f4513d0&amp;mb=imgdb_preview_9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786059"/>
            <a:ext cx="1714512" cy="1030036"/>
          </a:xfrm>
          <a:prstGeom prst="rect">
            <a:avLst/>
          </a:prstGeom>
          <a:noFill/>
        </p:spPr>
      </p:pic>
      <p:pic>
        <p:nvPicPr>
          <p:cNvPr id="10246" name="Picture 6" descr="http://vashnevrolog.ru/wp-content/uploads/2015/10/ho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855" y="3714752"/>
            <a:ext cx="1831285" cy="1285884"/>
          </a:xfrm>
          <a:prstGeom prst="rect">
            <a:avLst/>
          </a:prstGeom>
          <a:noFill/>
        </p:spPr>
      </p:pic>
      <p:pic>
        <p:nvPicPr>
          <p:cNvPr id="10248" name="Picture 8" descr="http://rasputin-cafe.ru/upload/images/image(6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5214950"/>
            <a:ext cx="1904966" cy="14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Восприятие </a:t>
            </a:r>
            <a:r>
              <a:rPr lang="ru-RU" b="1" dirty="0" smtClean="0">
                <a:solidFill>
                  <a:srgbClr val="7030A0"/>
                </a:solidFill>
              </a:rPr>
              <a:t>плацебо человеком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зависит от: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степени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доверчивости и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внушаемости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человека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уверенности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 зрелости врача, его компетентности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профессионализма;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окружающей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обстановки.</a:t>
            </a:r>
          </a:p>
          <a:p>
            <a:endParaRPr lang="ru-RU" dirty="0"/>
          </a:p>
        </p:txBody>
      </p:sp>
      <p:pic>
        <p:nvPicPr>
          <p:cNvPr id="4" name="Рисунок 3" descr="http://e-libra.ru/files/books/2011/07/20/145422/pic_5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500438"/>
            <a:ext cx="16430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дивительное. Эффект плацебо. эффект, плацебо, дети, больниц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85926"/>
            <a:ext cx="2357454" cy="165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go2.imgsmail.ru/imgpreview?key=5db824327edc1605&amp;mb=imgdb_preview_16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143512"/>
            <a:ext cx="2409825" cy="150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369</Words>
  <Application>Microsoft Office PowerPoint</Application>
  <PresentationFormat>Экран (4:3)</PresentationFormat>
  <Paragraphs>95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Цель</vt:lpstr>
      <vt:lpstr>Задачи</vt:lpstr>
      <vt:lpstr>Объект исследования - методы </vt:lpstr>
      <vt:lpstr>Эффект плацебо</vt:lpstr>
      <vt:lpstr>Эффект плацебо</vt:lpstr>
      <vt:lpstr>Классификация эффекта плацебо</vt:lpstr>
      <vt:lpstr>Механизм эффекта плацебо</vt:lpstr>
      <vt:lpstr>Восприятие плацебо человеком зависит от:</vt:lpstr>
      <vt:lpstr> Психологические компоненты фармакотерапии </vt:lpstr>
      <vt:lpstr>Плацебо в фармакотерапии</vt:lpstr>
      <vt:lpstr>Заключение</vt:lpstr>
      <vt:lpstr>Слайд 13</vt:lpstr>
      <vt:lpstr>  Литература   </vt:lpstr>
    </vt:vector>
  </TitlesOfParts>
  <Company>Глебовская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Психолог</cp:lastModifiedBy>
  <cp:revision>71</cp:revision>
  <dcterms:created xsi:type="dcterms:W3CDTF">2016-04-26T06:57:34Z</dcterms:created>
  <dcterms:modified xsi:type="dcterms:W3CDTF">2016-05-12T12:17:33Z</dcterms:modified>
</cp:coreProperties>
</file>