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0"/>
  </p:notesMasterIdLst>
  <p:sldIdLst>
    <p:sldId id="257" r:id="rId2"/>
    <p:sldId id="263" r:id="rId3"/>
    <p:sldId id="262" r:id="rId4"/>
    <p:sldId id="272" r:id="rId5"/>
    <p:sldId id="258" r:id="rId6"/>
    <p:sldId id="259" r:id="rId7"/>
    <p:sldId id="264" r:id="rId8"/>
    <p:sldId id="270" r:id="rId9"/>
    <p:sldId id="276" r:id="rId10"/>
    <p:sldId id="273" r:id="rId11"/>
    <p:sldId id="287" r:id="rId12"/>
    <p:sldId id="283" r:id="rId13"/>
    <p:sldId id="285" r:id="rId14"/>
    <p:sldId id="286" r:id="rId15"/>
    <p:sldId id="284" r:id="rId16"/>
    <p:sldId id="279" r:id="rId17"/>
    <p:sldId id="265" r:id="rId18"/>
    <p:sldId id="25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4660" autoAdjust="0"/>
  </p:normalViewPr>
  <p:slideViewPr>
    <p:cSldViewPr>
      <p:cViewPr varScale="1">
        <p:scale>
          <a:sx n="92" d="100"/>
          <a:sy n="92" d="100"/>
        </p:scale>
        <p:origin x="135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Совпало</c:v>
                </c:pt>
                <c:pt idx="1">
                  <c:v>не совпало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949624"/>
        <c:axId val="188965304"/>
        <c:axId val="0"/>
      </c:bar3DChart>
      <c:catAx>
        <c:axId val="188949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8965304"/>
        <c:crosses val="autoZero"/>
        <c:auto val="1"/>
        <c:lblAlgn val="ctr"/>
        <c:lblOffset val="100"/>
        <c:noMultiLvlLbl val="0"/>
      </c:catAx>
      <c:valAx>
        <c:axId val="188965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8949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D4139-C74C-4F23-8E2E-923250CFEA40}" type="datetimeFigureOut">
              <a:rPr lang="ru-RU" smtClean="0"/>
              <a:t>18.05.2017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3F95F-5E96-441A-B2BE-B24B3F7BB8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30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3F95F-5E96-441A-B2BE-B24B3F7BB88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51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alfa.com/lichnost/harakter-po-pocherky" TargetMode="External"/><Relationship Id="rId2" Type="http://schemas.openxmlformats.org/officeDocument/2006/relationships/hyperlink" Target="http://3ladies.su/psihology/success/kak-opredelit-xarakter-po-pocherku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gnatyeva.ru/articles/91-2010-03-15-14-49-56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6669" y="2780928"/>
            <a:ext cx="4860032" cy="3284983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Работу выполнил</a:t>
            </a:r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и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: ученицы 7г класса</a:t>
            </a:r>
          </a:p>
          <a:p>
            <a:r>
              <a:rPr lang="ru-RU" sz="28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Карягина Маргарита</a:t>
            </a:r>
          </a:p>
          <a:p>
            <a:r>
              <a:rPr lang="ru-RU" sz="2800" b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Цацко</a:t>
            </a:r>
            <a:r>
              <a:rPr lang="ru-RU" sz="28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Екатерина</a:t>
            </a:r>
          </a:p>
          <a:p>
            <a:endParaRPr lang="ru-RU" sz="28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Научный руководитель:</a:t>
            </a:r>
          </a:p>
          <a:p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Кобзева Ирина Николаевна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-1116632" y="0"/>
            <a:ext cx="72008" cy="2420888"/>
          </a:xfrm>
        </p:spPr>
        <p:txBody>
          <a:bodyPr>
            <a:prstTxWarp prst="textButtonPour">
              <a:avLst/>
            </a:prstTxWarp>
          </a:bodyPr>
          <a:lstStyle/>
          <a:p>
            <a:pPr algn="l"/>
            <a:endParaRPr lang="ru-RU" sz="4000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" y="2132856"/>
            <a:ext cx="4211960" cy="41310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-324544" y="764704"/>
            <a:ext cx="9793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«Определение личностных черт человека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методами графологии».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79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324528" cy="2952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исследовании приняли участие:</a:t>
            </a:r>
          </a:p>
          <a:p>
            <a:pPr marL="0" indent="0"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Учащиеся 10х классов(13 человек)</a:t>
            </a:r>
          </a:p>
        </p:txBody>
      </p:sp>
      <p:pic>
        <p:nvPicPr>
          <p:cNvPr id="1026" name="Picture 2" descr="C:\Users\Маргоша)\Desktop\почерк\calligrap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8064896" cy="27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6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620" y="8746164"/>
            <a:ext cx="1428312" cy="414315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324528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Тест на определение </a:t>
            </a:r>
          </a:p>
          <a:p>
            <a:pPr marL="0" indent="0" algn="ctr"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личностных черт человека 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</a:rPr>
              <a:t> 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Картинки по запросу почерк быстр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" y="3590491"/>
            <a:ext cx="4632927" cy="270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почерк красив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1269"/>
            <a:ext cx="4151620" cy="240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нарисованное маленькое животно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89" y="1681737"/>
            <a:ext cx="2245255" cy="229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Картинки по запросу нарисованный кру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056" y="1693778"/>
            <a:ext cx="2333625" cy="2281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6515" y="3975389"/>
            <a:ext cx="4298673" cy="231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" y="14547"/>
            <a:ext cx="9124607" cy="684345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16832"/>
            <a:ext cx="6048672" cy="4021724"/>
          </a:xfrm>
        </p:spPr>
      </p:pic>
    </p:spTree>
    <p:extLst>
      <p:ext uri="{BB962C8B-B14F-4D97-AF65-F5344CB8AC3E}">
        <p14:creationId xmlns:p14="http://schemas.microsoft.com/office/powerpoint/2010/main" val="12419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084"/>
            <a:ext cx="9144001" cy="68890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68760"/>
            <a:ext cx="5848201" cy="3888432"/>
          </a:xfrm>
        </p:spPr>
      </p:pic>
    </p:spTree>
    <p:extLst>
      <p:ext uri="{BB962C8B-B14F-4D97-AF65-F5344CB8AC3E}">
        <p14:creationId xmlns:p14="http://schemas.microsoft.com/office/powerpoint/2010/main" val="10526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805264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74123"/>
            <a:ext cx="5815122" cy="4110425"/>
          </a:xfrm>
        </p:spPr>
      </p:pic>
    </p:spTree>
    <p:extLst>
      <p:ext uri="{BB962C8B-B14F-4D97-AF65-F5344CB8AC3E}">
        <p14:creationId xmlns:p14="http://schemas.microsoft.com/office/powerpoint/2010/main" val="8099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3888" cy="685800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16" y="1914090"/>
            <a:ext cx="5348766" cy="3556360"/>
          </a:xfrm>
        </p:spPr>
      </p:pic>
      <p:sp>
        <p:nvSpPr>
          <p:cNvPr id="8" name="TextBox 7"/>
          <p:cNvSpPr txBox="1"/>
          <p:nvPr/>
        </p:nvSpPr>
        <p:spPr>
          <a:xfrm>
            <a:off x="2771800" y="6304665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сходится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3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Результаты исследования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1347952"/>
              </p:ext>
            </p:extLst>
          </p:nvPr>
        </p:nvGraphicFramePr>
        <p:xfrm>
          <a:off x="1259632" y="2132856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45213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16832"/>
            <a:ext cx="8363272" cy="4248472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Цель достигнута, задачи выполнены, гипотеза подтвердилась.</a:t>
            </a:r>
          </a:p>
          <a:p>
            <a:endParaRPr lang="ru-RU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По 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почерку можно узнать очень многое о человеке, в достаточной мере, чтобы составить его психическую характеристику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.</a:t>
            </a:r>
          </a:p>
          <a:p>
            <a:endParaRPr lang="ru-RU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Графологическая 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методика не лишена и прогностической стороны значения, с ее помощью можно давать полезные рекомендации для 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человека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.</a:t>
            </a:r>
            <a:endParaRPr lang="ru-RU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ru-RU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22490"/>
            <a:ext cx="7992888" cy="1296144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hlinkClick r:id="rId2"/>
              </a:rPr>
              <a:t>http://3ladies.su/psihology/success/kak-opredelit-xarakter-po-pocherku.html</a:t>
            </a:r>
            <a:endParaRPr lang="ru-RU" sz="38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16632"/>
            <a:ext cx="7772400" cy="1470025"/>
          </a:xfrm>
        </p:spPr>
        <p:txBody>
          <a:bodyPr/>
          <a:lstStyle/>
          <a:p>
            <a:pPr marL="182880" indent="0">
              <a:buNone/>
            </a:pPr>
            <a:r>
              <a:rPr lang="ru-RU" sz="8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литература</a:t>
            </a:r>
            <a:endParaRPr lang="ru-RU" sz="8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49289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linkClick r:id="rId3"/>
              </a:rPr>
              <a:t>http://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linkClick r:id="rId3"/>
              </a:rPr>
              <a:t>www.manalfa.com/lichnost/harakter-po-pocherky</a:t>
            </a:r>
            <a:endParaRPr lang="ru-RU" sz="32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7481" y="3899499"/>
            <a:ext cx="81369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linkClick r:id="rId4"/>
              </a:rPr>
              <a:t>http://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linkClick r:id="rId4"/>
              </a:rPr>
              <a:t>ignatyeva.ru/articles/91-2010-03-15-14-49-56.html</a:t>
            </a:r>
            <a:endParaRPr lang="ru-RU" sz="32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0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Гипотеза</a:t>
            </a:r>
            <a:endParaRPr lang="ru-RU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6434" y="1268760"/>
            <a:ext cx="8507288" cy="2913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По почерку можно определить личностные черты человека.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228184" y="692696"/>
            <a:ext cx="1651992" cy="46491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648" y="2996952"/>
            <a:ext cx="4580532" cy="345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1098"/>
            <a:ext cx="6347714" cy="1320800"/>
          </a:xfrm>
        </p:spPr>
        <p:txBody>
          <a:bodyPr/>
          <a:lstStyle/>
          <a:p>
            <a:pPr marL="0" indent="0" algn="ctr">
              <a:buNone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22" y="908720"/>
            <a:ext cx="8418721" cy="2952328"/>
          </a:xfrm>
        </p:spPr>
        <p:txBody>
          <a:bodyPr>
            <a:normAutofit/>
          </a:bodyPr>
          <a:lstStyle/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выявить связь в цепочке 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почерк - личностные черты человека.</a:t>
            </a:r>
            <a:endParaRPr lang="ru-RU" sz="4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059832" y="2710134"/>
            <a:ext cx="440634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268760"/>
            <a:ext cx="7776864" cy="5472608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Изучить источники 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по интересующей нас 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теме</a:t>
            </a:r>
          </a:p>
          <a:p>
            <a:pPr marL="45720" indent="0">
              <a:buNone/>
            </a:pP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Провести анализ почерка методами графологии</a:t>
            </a:r>
          </a:p>
          <a:p>
            <a:pPr marL="45720" indent="0">
              <a:buNone/>
            </a:pPr>
            <a:endParaRPr lang="ru-RU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Обработать результаты методики определения типа темперамента</a:t>
            </a:r>
          </a:p>
          <a:p>
            <a:pPr marL="45720" indent="0">
              <a:buNone/>
            </a:pP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Сравнить результаты анализа почерка методами графологии и методики определения типа темперамента</a:t>
            </a:r>
          </a:p>
          <a:p>
            <a:pPr marL="45720" indent="0">
              <a:buNone/>
            </a:pPr>
            <a:endParaRPr lang="ru-RU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Сделать выводы о связи между почерком человека и его личностными чертами</a:t>
            </a:r>
          </a:p>
          <a:p>
            <a:pPr algn="just"/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0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943"/>
            <a:ext cx="8712968" cy="1475656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почерк?</a:t>
            </a:r>
            <a:endParaRPr lang="ru-RU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568952" cy="1363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Индивидуальная устойчивая манера письма.</a:t>
            </a:r>
            <a:endParaRPr lang="ru-RU" sz="4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50" y="2204864"/>
            <a:ext cx="4426108" cy="4392488"/>
          </a:xfrm>
        </p:spPr>
      </p:pic>
    </p:spTree>
    <p:extLst>
      <p:ext uri="{BB962C8B-B14F-4D97-AF65-F5344CB8AC3E}">
        <p14:creationId xmlns:p14="http://schemas.microsoft.com/office/powerpoint/2010/main" val="34481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363937" cy="1544363"/>
          </a:xfrm>
        </p:spPr>
        <p:txBody>
          <a:bodyPr/>
          <a:lstStyle/>
          <a:p>
            <a:pPr marL="0" indent="0" algn="ctr">
              <a:buNone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Графология - 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9691" y="1070315"/>
            <a:ext cx="8046543" cy="1350574"/>
          </a:xfrm>
        </p:spPr>
        <p:txBody>
          <a:bodyPr anchor="ctr">
            <a:normAutofit/>
          </a:bodyPr>
          <a:lstStyle/>
          <a:p>
            <a:pPr marL="45720" indent="0">
              <a:buNone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это наука, целью которой является определение характера по почерку .</a:t>
            </a:r>
          </a:p>
          <a:p>
            <a:endParaRPr lang="ru-RU" sz="4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78" y="1916832"/>
            <a:ext cx="4127350" cy="4535817"/>
          </a:xfrm>
          <a:prstGeom prst="rect">
            <a:avLst/>
          </a:prstGeom>
        </p:spPr>
      </p:pic>
      <p:pic>
        <p:nvPicPr>
          <p:cNvPr id="1026" name="Picture 2" descr="mis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51" y="1916832"/>
            <a:ext cx="3965870" cy="453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" y="1412776"/>
            <a:ext cx="3198101" cy="2398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858" y="1412776"/>
            <a:ext cx="2353666" cy="2924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79" y="3428465"/>
            <a:ext cx="2846089" cy="21345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157" y="9809"/>
            <a:ext cx="84352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Где применяется графология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66" y="3428465"/>
            <a:ext cx="2980945" cy="220284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775" y="5109120"/>
            <a:ext cx="2935911" cy="1955775"/>
          </a:xfrm>
        </p:spPr>
      </p:pic>
    </p:spTree>
    <p:extLst>
      <p:ext uri="{BB962C8B-B14F-4D97-AF65-F5344CB8AC3E}">
        <p14:creationId xmlns:p14="http://schemas.microsoft.com/office/powerpoint/2010/main" val="7291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6857" cy="1597744"/>
          </a:xfrm>
        </p:spPr>
        <p:txBody>
          <a:bodyPr/>
          <a:lstStyle/>
          <a:p>
            <a:pPr marL="0" indent="0" algn="ctr">
              <a:buNone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личностные черты человека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9694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1714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Методы исследования</a:t>
            </a:r>
            <a:b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7336904" cy="4752528"/>
          </a:xfrm>
        </p:spPr>
        <p:txBody>
          <a:bodyPr/>
          <a:lstStyle/>
          <a:p>
            <a:pPr lvl="0">
              <a:buClr>
                <a:srgbClr val="F14124">
                  <a:lumMod val="75000"/>
                </a:srgbClr>
              </a:buClr>
            </a:pPr>
            <a:endParaRPr lang="ru-RU" sz="1600" b="1" dirty="0">
              <a:solidFill>
                <a:srgbClr val="FF0000"/>
              </a:solidFill>
            </a:endParaRPr>
          </a:p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dirty="0" smtClean="0">
                <a:solidFill>
                  <a:srgbClr val="FF0000"/>
                </a:solidFill>
              </a:rPr>
              <a:t>ест на определение личностных черт человека по его почерку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dirty="0">
              <a:solidFill>
                <a:srgbClr val="FF0000"/>
              </a:solidFill>
            </a:endParaRPr>
          </a:p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Личностный опросник на определение типа темперамента </a:t>
            </a:r>
            <a:r>
              <a:rPr lang="ru-RU" dirty="0" err="1" smtClean="0">
                <a:solidFill>
                  <a:srgbClr val="FF0000"/>
                </a:solidFill>
              </a:rPr>
              <a:t>Г.Айзенка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33832"/>
            <a:ext cx="7992888" cy="30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861</TotalTime>
  <Words>218</Words>
  <Application>Microsoft Office PowerPoint</Application>
  <PresentationFormat>Экран (4:3)</PresentationFormat>
  <Paragraphs>53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Trebuchet MS</vt:lpstr>
      <vt:lpstr>Wingdings</vt:lpstr>
      <vt:lpstr>Воздушный поток</vt:lpstr>
      <vt:lpstr>Презентация PowerPoint</vt:lpstr>
      <vt:lpstr>Гипотеза</vt:lpstr>
      <vt:lpstr>ЦЕЛЬ</vt:lpstr>
      <vt:lpstr>Задачи</vt:lpstr>
      <vt:lpstr>Что такое почерк?</vt:lpstr>
      <vt:lpstr>Графология - </vt:lpstr>
      <vt:lpstr>Где применяется графология</vt:lpstr>
      <vt:lpstr>личностные черты человека</vt:lpstr>
      <vt:lpstr>Методы исследования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исследования</vt:lpstr>
      <vt:lpstr>ВЫВОДы</vt:lpstr>
      <vt:lpstr>литература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Маргоша)</dc:creator>
  <cp:lastModifiedBy>Учитель</cp:lastModifiedBy>
  <cp:revision>67</cp:revision>
  <dcterms:created xsi:type="dcterms:W3CDTF">2017-04-06T17:12:16Z</dcterms:created>
  <dcterms:modified xsi:type="dcterms:W3CDTF">2017-05-18T07:05:22Z</dcterms:modified>
</cp:coreProperties>
</file>