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2C62D3-F7D6-4A0D-95F4-3BC8387F1A79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3CC24E6E-A674-4481-9BAE-FEF46E6E5C1B}">
      <dgm:prSet phldrT="[Текст]" custT="1"/>
      <dgm:spPr/>
      <dgm:t>
        <a:bodyPr/>
        <a:lstStyle/>
        <a:p>
          <a:r>
            <a:rPr lang="ru-RU" sz="2000" b="1" i="1" dirty="0" smtClean="0"/>
            <a:t>Высшая лига</a:t>
          </a:r>
          <a:r>
            <a:rPr lang="ru-RU" sz="2000" b="1" dirty="0" smtClean="0"/>
            <a:t> — 8-11 классы и студенты младших курсов. </a:t>
          </a:r>
          <a:endParaRPr lang="ru-RU" sz="2000" b="1" dirty="0"/>
        </a:p>
      </dgm:t>
    </dgm:pt>
    <dgm:pt modelId="{9AEAE05B-DA61-4FB3-A9CA-DFF021188449}" type="parTrans" cxnId="{BAB66D10-3136-4C84-B547-C15437685929}">
      <dgm:prSet/>
      <dgm:spPr/>
      <dgm:t>
        <a:bodyPr/>
        <a:lstStyle/>
        <a:p>
          <a:endParaRPr lang="ru-RU"/>
        </a:p>
      </dgm:t>
    </dgm:pt>
    <dgm:pt modelId="{DDFD6B79-743B-49AB-907D-0DFB51531E27}" type="sibTrans" cxnId="{BAB66D10-3136-4C84-B547-C15437685929}">
      <dgm:prSet/>
      <dgm:spPr/>
      <dgm:t>
        <a:bodyPr/>
        <a:lstStyle/>
        <a:p>
          <a:endParaRPr lang="ru-RU"/>
        </a:p>
      </dgm:t>
    </dgm:pt>
    <dgm:pt modelId="{F2C17E6A-A517-4954-AD0C-7B86523A56FD}">
      <dgm:prSet phldrT="[Текст]" custT="1"/>
      <dgm:spPr/>
      <dgm:t>
        <a:bodyPr/>
        <a:lstStyle/>
        <a:p>
          <a:r>
            <a:rPr lang="ru-RU" sz="2000" b="1" i="1" dirty="0" smtClean="0"/>
            <a:t>Регулярная лига</a:t>
          </a:r>
          <a:r>
            <a:rPr lang="ru-RU" sz="2000" b="1" dirty="0" smtClean="0"/>
            <a:t> — 8-11 классы. </a:t>
          </a:r>
          <a:endParaRPr lang="ru-RU" sz="2000" b="1" dirty="0"/>
        </a:p>
      </dgm:t>
    </dgm:pt>
    <dgm:pt modelId="{3AAFE8EA-475E-4B60-B4F6-FCB22F867E00}" type="parTrans" cxnId="{A35EC88E-4DB0-41BE-A0BC-6D618BFC7C63}">
      <dgm:prSet/>
      <dgm:spPr/>
      <dgm:t>
        <a:bodyPr/>
        <a:lstStyle/>
        <a:p>
          <a:endParaRPr lang="ru-RU"/>
        </a:p>
      </dgm:t>
    </dgm:pt>
    <dgm:pt modelId="{80D8A397-C775-41E8-AA0B-A1704733CC8C}" type="sibTrans" cxnId="{A35EC88E-4DB0-41BE-A0BC-6D618BFC7C63}">
      <dgm:prSet/>
      <dgm:spPr/>
      <dgm:t>
        <a:bodyPr/>
        <a:lstStyle/>
        <a:p>
          <a:endParaRPr lang="ru-RU"/>
        </a:p>
      </dgm:t>
    </dgm:pt>
    <dgm:pt modelId="{22716263-315B-4076-A5F2-FD45B0371889}">
      <dgm:prSet phldrT="[Текст]" custT="1"/>
      <dgm:spPr/>
      <dgm:t>
        <a:bodyPr/>
        <a:lstStyle/>
        <a:p>
          <a:r>
            <a:rPr lang="ru-RU" sz="2000" b="1" i="1" dirty="0" smtClean="0"/>
            <a:t>Лига Юниор</a:t>
          </a:r>
          <a:r>
            <a:rPr lang="ru-RU" sz="2000" b="1" dirty="0" smtClean="0"/>
            <a:t> — 6-8 классы. </a:t>
          </a:r>
          <a:endParaRPr lang="ru-RU" sz="2000" b="1" dirty="0"/>
        </a:p>
      </dgm:t>
    </dgm:pt>
    <dgm:pt modelId="{C0F567F0-9157-44B8-B21F-14E2D988BC6B}" type="parTrans" cxnId="{7A11F568-B66F-4AB8-B49B-4558E20E01ED}">
      <dgm:prSet/>
      <dgm:spPr/>
      <dgm:t>
        <a:bodyPr/>
        <a:lstStyle/>
        <a:p>
          <a:endParaRPr lang="ru-RU"/>
        </a:p>
      </dgm:t>
    </dgm:pt>
    <dgm:pt modelId="{4045497F-4389-4989-A361-D93C758ED09B}" type="sibTrans" cxnId="{7A11F568-B66F-4AB8-B49B-4558E20E01ED}">
      <dgm:prSet/>
      <dgm:spPr/>
      <dgm:t>
        <a:bodyPr/>
        <a:lstStyle/>
        <a:p>
          <a:endParaRPr lang="ru-RU"/>
        </a:p>
      </dgm:t>
    </dgm:pt>
    <dgm:pt modelId="{B50951DE-576E-4D1F-976F-1332C41ACD0B}">
      <dgm:prSet phldrT="[Текст]" custT="1"/>
      <dgm:spPr/>
      <dgm:t>
        <a:bodyPr/>
        <a:lstStyle/>
        <a:p>
          <a:r>
            <a:rPr lang="ru-RU" sz="2000" b="1" i="1" dirty="0" smtClean="0"/>
            <a:t>Лига ГИРД 2</a:t>
          </a:r>
          <a:endParaRPr lang="ru-RU" sz="2000" b="1" dirty="0"/>
        </a:p>
      </dgm:t>
    </dgm:pt>
    <dgm:pt modelId="{6DA09B59-AD00-4CBE-A58C-7AB46C2ADA01}" type="parTrans" cxnId="{734F0D51-F560-4DBE-BDCE-EA3D87CA42E3}">
      <dgm:prSet/>
      <dgm:spPr/>
      <dgm:t>
        <a:bodyPr/>
        <a:lstStyle/>
        <a:p>
          <a:endParaRPr lang="ru-RU"/>
        </a:p>
      </dgm:t>
    </dgm:pt>
    <dgm:pt modelId="{5C247EAB-9ACE-4A05-A5D7-82B9DB06078B}" type="sibTrans" cxnId="{734F0D51-F560-4DBE-BDCE-EA3D87CA42E3}">
      <dgm:prSet/>
      <dgm:spPr/>
      <dgm:t>
        <a:bodyPr/>
        <a:lstStyle/>
        <a:p>
          <a:endParaRPr lang="ru-RU"/>
        </a:p>
      </dgm:t>
    </dgm:pt>
    <dgm:pt modelId="{F811E28B-17EB-411A-8CC9-F91F76A30CA6}">
      <dgm:prSet phldrT="[Текст]" custT="1"/>
      <dgm:spPr/>
      <dgm:t>
        <a:bodyPr/>
        <a:lstStyle/>
        <a:p>
          <a:r>
            <a:rPr lang="ru-RU" sz="2000" b="1" i="1" dirty="0" smtClean="0"/>
            <a:t>Лига </a:t>
          </a:r>
          <a:r>
            <a:rPr lang="ru-RU" sz="2000" b="1" i="1" dirty="0" err="1" smtClean="0"/>
            <a:t>Беспилотник</a:t>
          </a:r>
          <a:endParaRPr lang="ru-RU" sz="2000" b="1" dirty="0"/>
        </a:p>
      </dgm:t>
    </dgm:pt>
    <dgm:pt modelId="{E652D885-2773-4B02-9427-5032A0CA51A9}" type="parTrans" cxnId="{F308E974-AF80-4276-9CE1-5E6F1D5FCD5B}">
      <dgm:prSet/>
      <dgm:spPr/>
      <dgm:t>
        <a:bodyPr/>
        <a:lstStyle/>
        <a:p>
          <a:endParaRPr lang="ru-RU"/>
        </a:p>
      </dgm:t>
    </dgm:pt>
    <dgm:pt modelId="{4C4B54E6-A768-4BF2-89CB-81DA5201580F}" type="sibTrans" cxnId="{F308E974-AF80-4276-9CE1-5E6F1D5FCD5B}">
      <dgm:prSet/>
      <dgm:spPr/>
      <dgm:t>
        <a:bodyPr/>
        <a:lstStyle/>
        <a:p>
          <a:endParaRPr lang="ru-RU"/>
        </a:p>
      </dgm:t>
    </dgm:pt>
    <dgm:pt modelId="{D6DB76E5-4062-4662-8086-EF1E39D9CA7B}" type="pres">
      <dgm:prSet presAssocID="{482C62D3-F7D6-4A0D-95F4-3BC8387F1A79}" presName="compositeShape" presStyleCnt="0">
        <dgm:presLayoutVars>
          <dgm:dir/>
          <dgm:resizeHandles/>
        </dgm:presLayoutVars>
      </dgm:prSet>
      <dgm:spPr/>
    </dgm:pt>
    <dgm:pt modelId="{D665CBA6-C08A-4778-ACCE-C5046D855B38}" type="pres">
      <dgm:prSet presAssocID="{482C62D3-F7D6-4A0D-95F4-3BC8387F1A79}" presName="pyramid" presStyleLbl="node1" presStyleIdx="0" presStyleCnt="1" custLinFactNeighborX="-16005" custLinFactNeighborY="-3544"/>
      <dgm:spPr/>
    </dgm:pt>
    <dgm:pt modelId="{EC75D9F8-04D5-45B5-BB29-10C620AA1EEE}" type="pres">
      <dgm:prSet presAssocID="{482C62D3-F7D6-4A0D-95F4-3BC8387F1A79}" presName="theList" presStyleCnt="0"/>
      <dgm:spPr/>
    </dgm:pt>
    <dgm:pt modelId="{6B82B67D-1697-461E-A342-DB566CA0DB06}" type="pres">
      <dgm:prSet presAssocID="{F811E28B-17EB-411A-8CC9-F91F76A30CA6}" presName="aNode" presStyleLbl="fgAcc1" presStyleIdx="0" presStyleCnt="5" custScaleX="149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F4981-A30F-4287-AF7A-DEF4B753B952}" type="pres">
      <dgm:prSet presAssocID="{F811E28B-17EB-411A-8CC9-F91F76A30CA6}" presName="aSpace" presStyleCnt="0"/>
      <dgm:spPr/>
    </dgm:pt>
    <dgm:pt modelId="{24962897-5EBA-45D1-862A-23F989B56C24}" type="pres">
      <dgm:prSet presAssocID="{B50951DE-576E-4D1F-976F-1332C41ACD0B}" presName="aNode" presStyleLbl="fgAcc1" presStyleIdx="1" presStyleCnt="5" custScaleX="152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5C80-2902-4479-BC92-A4F654F516DD}" type="pres">
      <dgm:prSet presAssocID="{B50951DE-576E-4D1F-976F-1332C41ACD0B}" presName="aSpace" presStyleCnt="0"/>
      <dgm:spPr/>
    </dgm:pt>
    <dgm:pt modelId="{1D93F6D5-A1EA-4968-884D-C06640E89A2D}" type="pres">
      <dgm:prSet presAssocID="{3CC24E6E-A674-4481-9BAE-FEF46E6E5C1B}" presName="aNode" presStyleLbl="fgAcc1" presStyleIdx="2" presStyleCnt="5" custScaleX="153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AD279-0363-4519-8AF1-6B7F09FD800C}" type="pres">
      <dgm:prSet presAssocID="{3CC24E6E-A674-4481-9BAE-FEF46E6E5C1B}" presName="aSpace" presStyleCnt="0"/>
      <dgm:spPr/>
    </dgm:pt>
    <dgm:pt modelId="{A376FDAF-295F-4FA2-BC87-3C96D32DC45B}" type="pres">
      <dgm:prSet presAssocID="{F2C17E6A-A517-4954-AD0C-7B86523A56FD}" presName="aNode" presStyleLbl="fgAcc1" presStyleIdx="3" presStyleCnt="5" custScaleX="154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D479B-6172-4676-9CBE-B5725FB77C34}" type="pres">
      <dgm:prSet presAssocID="{F2C17E6A-A517-4954-AD0C-7B86523A56FD}" presName="aSpace" presStyleCnt="0"/>
      <dgm:spPr/>
    </dgm:pt>
    <dgm:pt modelId="{1B28C12A-0815-4AE6-A890-E1EC8017AFB4}" type="pres">
      <dgm:prSet presAssocID="{22716263-315B-4076-A5F2-FD45B0371889}" presName="aNode" presStyleLbl="fgAcc1" presStyleIdx="4" presStyleCnt="5" custScaleX="1546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15651-8EC8-4D92-81D8-210B139AAC3C}" type="pres">
      <dgm:prSet presAssocID="{22716263-315B-4076-A5F2-FD45B0371889}" presName="aSpace" presStyleCnt="0"/>
      <dgm:spPr/>
    </dgm:pt>
  </dgm:ptLst>
  <dgm:cxnLst>
    <dgm:cxn modelId="{A4141025-FB6A-44BE-A6D8-439619DC1A2B}" type="presOf" srcId="{F811E28B-17EB-411A-8CC9-F91F76A30CA6}" destId="{6B82B67D-1697-461E-A342-DB566CA0DB06}" srcOrd="0" destOrd="0" presId="urn:microsoft.com/office/officeart/2005/8/layout/pyramid2"/>
    <dgm:cxn modelId="{734F0D51-F560-4DBE-BDCE-EA3D87CA42E3}" srcId="{482C62D3-F7D6-4A0D-95F4-3BC8387F1A79}" destId="{B50951DE-576E-4D1F-976F-1332C41ACD0B}" srcOrd="1" destOrd="0" parTransId="{6DA09B59-AD00-4CBE-A58C-7AB46C2ADA01}" sibTransId="{5C247EAB-9ACE-4A05-A5D7-82B9DB06078B}"/>
    <dgm:cxn modelId="{7A11F568-B66F-4AB8-B49B-4558E20E01ED}" srcId="{482C62D3-F7D6-4A0D-95F4-3BC8387F1A79}" destId="{22716263-315B-4076-A5F2-FD45B0371889}" srcOrd="4" destOrd="0" parTransId="{C0F567F0-9157-44B8-B21F-14E2D988BC6B}" sibTransId="{4045497F-4389-4989-A361-D93C758ED09B}"/>
    <dgm:cxn modelId="{A35EC88E-4DB0-41BE-A0BC-6D618BFC7C63}" srcId="{482C62D3-F7D6-4A0D-95F4-3BC8387F1A79}" destId="{F2C17E6A-A517-4954-AD0C-7B86523A56FD}" srcOrd="3" destOrd="0" parTransId="{3AAFE8EA-475E-4B60-B4F6-FCB22F867E00}" sibTransId="{80D8A397-C775-41E8-AA0B-A1704733CC8C}"/>
    <dgm:cxn modelId="{4F820EE5-CB6D-460F-921E-6138B46DB3DA}" type="presOf" srcId="{F2C17E6A-A517-4954-AD0C-7B86523A56FD}" destId="{A376FDAF-295F-4FA2-BC87-3C96D32DC45B}" srcOrd="0" destOrd="0" presId="urn:microsoft.com/office/officeart/2005/8/layout/pyramid2"/>
    <dgm:cxn modelId="{BAB66D10-3136-4C84-B547-C15437685929}" srcId="{482C62D3-F7D6-4A0D-95F4-3BC8387F1A79}" destId="{3CC24E6E-A674-4481-9BAE-FEF46E6E5C1B}" srcOrd="2" destOrd="0" parTransId="{9AEAE05B-DA61-4FB3-A9CA-DFF021188449}" sibTransId="{DDFD6B79-743B-49AB-907D-0DFB51531E27}"/>
    <dgm:cxn modelId="{B373AF68-C901-4869-95FE-773C1A5093AE}" type="presOf" srcId="{B50951DE-576E-4D1F-976F-1332C41ACD0B}" destId="{24962897-5EBA-45D1-862A-23F989B56C24}" srcOrd="0" destOrd="0" presId="urn:microsoft.com/office/officeart/2005/8/layout/pyramid2"/>
    <dgm:cxn modelId="{A2BB9794-68D5-4AC4-B768-9563C30202CF}" type="presOf" srcId="{482C62D3-F7D6-4A0D-95F4-3BC8387F1A79}" destId="{D6DB76E5-4062-4662-8086-EF1E39D9CA7B}" srcOrd="0" destOrd="0" presId="urn:microsoft.com/office/officeart/2005/8/layout/pyramid2"/>
    <dgm:cxn modelId="{912F209C-7A8C-463D-943B-B43EDC117578}" type="presOf" srcId="{22716263-315B-4076-A5F2-FD45B0371889}" destId="{1B28C12A-0815-4AE6-A890-E1EC8017AFB4}" srcOrd="0" destOrd="0" presId="urn:microsoft.com/office/officeart/2005/8/layout/pyramid2"/>
    <dgm:cxn modelId="{F308E974-AF80-4276-9CE1-5E6F1D5FCD5B}" srcId="{482C62D3-F7D6-4A0D-95F4-3BC8387F1A79}" destId="{F811E28B-17EB-411A-8CC9-F91F76A30CA6}" srcOrd="0" destOrd="0" parTransId="{E652D885-2773-4B02-9427-5032A0CA51A9}" sibTransId="{4C4B54E6-A768-4BF2-89CB-81DA5201580F}"/>
    <dgm:cxn modelId="{0504C203-6166-4505-A715-5D58D95FE2DE}" type="presOf" srcId="{3CC24E6E-A674-4481-9BAE-FEF46E6E5C1B}" destId="{1D93F6D5-A1EA-4968-884D-C06640E89A2D}" srcOrd="0" destOrd="0" presId="urn:microsoft.com/office/officeart/2005/8/layout/pyramid2"/>
    <dgm:cxn modelId="{E5666FF0-11F0-4BF9-A9FB-FD98D7FA6B82}" type="presParOf" srcId="{D6DB76E5-4062-4662-8086-EF1E39D9CA7B}" destId="{D665CBA6-C08A-4778-ACCE-C5046D855B38}" srcOrd="0" destOrd="0" presId="urn:microsoft.com/office/officeart/2005/8/layout/pyramid2"/>
    <dgm:cxn modelId="{4736309A-E005-4BDC-9FAE-E6A07AF2B4CA}" type="presParOf" srcId="{D6DB76E5-4062-4662-8086-EF1E39D9CA7B}" destId="{EC75D9F8-04D5-45B5-BB29-10C620AA1EEE}" srcOrd="1" destOrd="0" presId="urn:microsoft.com/office/officeart/2005/8/layout/pyramid2"/>
    <dgm:cxn modelId="{56E5ADE5-6CF9-4743-B145-79A48F5058B3}" type="presParOf" srcId="{EC75D9F8-04D5-45B5-BB29-10C620AA1EEE}" destId="{6B82B67D-1697-461E-A342-DB566CA0DB06}" srcOrd="0" destOrd="0" presId="urn:microsoft.com/office/officeart/2005/8/layout/pyramid2"/>
    <dgm:cxn modelId="{FF6AE0CD-22CC-4A10-B1F3-A22E96285E2B}" type="presParOf" srcId="{EC75D9F8-04D5-45B5-BB29-10C620AA1EEE}" destId="{744F4981-A30F-4287-AF7A-DEF4B753B952}" srcOrd="1" destOrd="0" presId="urn:microsoft.com/office/officeart/2005/8/layout/pyramid2"/>
    <dgm:cxn modelId="{EBD762CA-9105-4C5E-8CE5-BEA9697783A0}" type="presParOf" srcId="{EC75D9F8-04D5-45B5-BB29-10C620AA1EEE}" destId="{24962897-5EBA-45D1-862A-23F989B56C24}" srcOrd="2" destOrd="0" presId="urn:microsoft.com/office/officeart/2005/8/layout/pyramid2"/>
    <dgm:cxn modelId="{E369477B-4F87-4017-99B7-597EE5C8BE98}" type="presParOf" srcId="{EC75D9F8-04D5-45B5-BB29-10C620AA1EEE}" destId="{1B335C80-2902-4479-BC92-A4F654F516DD}" srcOrd="3" destOrd="0" presId="urn:microsoft.com/office/officeart/2005/8/layout/pyramid2"/>
    <dgm:cxn modelId="{EC8D4EA8-13FE-4B65-B1B8-25FE602EA53B}" type="presParOf" srcId="{EC75D9F8-04D5-45B5-BB29-10C620AA1EEE}" destId="{1D93F6D5-A1EA-4968-884D-C06640E89A2D}" srcOrd="4" destOrd="0" presId="urn:microsoft.com/office/officeart/2005/8/layout/pyramid2"/>
    <dgm:cxn modelId="{F6287831-6086-4A61-A142-8A603A839F62}" type="presParOf" srcId="{EC75D9F8-04D5-45B5-BB29-10C620AA1EEE}" destId="{89FAD279-0363-4519-8AF1-6B7F09FD800C}" srcOrd="5" destOrd="0" presId="urn:microsoft.com/office/officeart/2005/8/layout/pyramid2"/>
    <dgm:cxn modelId="{E77F5E24-AC5A-41C8-8ED4-0EEDD00013B7}" type="presParOf" srcId="{EC75D9F8-04D5-45B5-BB29-10C620AA1EEE}" destId="{A376FDAF-295F-4FA2-BC87-3C96D32DC45B}" srcOrd="6" destOrd="0" presId="urn:microsoft.com/office/officeart/2005/8/layout/pyramid2"/>
    <dgm:cxn modelId="{7858F33F-C2BA-40E5-85A2-9F4EFBEE2431}" type="presParOf" srcId="{EC75D9F8-04D5-45B5-BB29-10C620AA1EEE}" destId="{749D479B-6172-4676-9CBE-B5725FB77C34}" srcOrd="7" destOrd="0" presId="urn:microsoft.com/office/officeart/2005/8/layout/pyramid2"/>
    <dgm:cxn modelId="{86B08D01-3764-4F73-801A-03F93A90A845}" type="presParOf" srcId="{EC75D9F8-04D5-45B5-BB29-10C620AA1EEE}" destId="{1B28C12A-0815-4AE6-A890-E1EC8017AFB4}" srcOrd="8" destOrd="0" presId="urn:microsoft.com/office/officeart/2005/8/layout/pyramid2"/>
    <dgm:cxn modelId="{22E662AD-84A5-4C84-86C7-5463F9242A51}" type="presParOf" srcId="{EC75D9F8-04D5-45B5-BB29-10C620AA1EEE}" destId="{D6F15651-8EC8-4D92-81D8-210B139AAC3C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65CBA6-C08A-4778-ACCE-C5046D855B38}">
      <dsp:nvSpPr>
        <dsp:cNvPr id="0" name=""/>
        <dsp:cNvSpPr/>
      </dsp:nvSpPr>
      <dsp:spPr>
        <a:xfrm>
          <a:off x="720069" y="0"/>
          <a:ext cx="4064000" cy="40640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82B67D-1697-461E-A342-DB566CA0DB06}">
      <dsp:nvSpPr>
        <dsp:cNvPr id="0" name=""/>
        <dsp:cNvSpPr/>
      </dsp:nvSpPr>
      <dsp:spPr>
        <a:xfrm>
          <a:off x="2750974" y="406796"/>
          <a:ext cx="3944674" cy="577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Лига </a:t>
          </a:r>
          <a:r>
            <a:rPr lang="ru-RU" sz="2000" b="1" i="1" kern="1200" dirty="0" err="1" smtClean="0"/>
            <a:t>Беспилотник</a:t>
          </a:r>
          <a:endParaRPr lang="ru-RU" sz="2000" b="1" kern="1200" dirty="0"/>
        </a:p>
      </dsp:txBody>
      <dsp:txXfrm>
        <a:off x="2750974" y="406796"/>
        <a:ext cx="3944674" cy="577849"/>
      </dsp:txXfrm>
    </dsp:sp>
    <dsp:sp modelId="{24962897-5EBA-45D1-862A-23F989B56C24}">
      <dsp:nvSpPr>
        <dsp:cNvPr id="0" name=""/>
        <dsp:cNvSpPr/>
      </dsp:nvSpPr>
      <dsp:spPr>
        <a:xfrm>
          <a:off x="2713239" y="1056878"/>
          <a:ext cx="4020145" cy="577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Лига ГИРД 2</a:t>
          </a:r>
          <a:endParaRPr lang="ru-RU" sz="2000" b="1" kern="1200" dirty="0"/>
        </a:p>
      </dsp:txBody>
      <dsp:txXfrm>
        <a:off x="2713239" y="1056878"/>
        <a:ext cx="4020145" cy="577849"/>
      </dsp:txXfrm>
    </dsp:sp>
    <dsp:sp modelId="{1D93F6D5-A1EA-4968-884D-C06640E89A2D}">
      <dsp:nvSpPr>
        <dsp:cNvPr id="0" name=""/>
        <dsp:cNvSpPr/>
      </dsp:nvSpPr>
      <dsp:spPr>
        <a:xfrm>
          <a:off x="2694378" y="1706959"/>
          <a:ext cx="4057867" cy="577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Высшая лига</a:t>
          </a:r>
          <a:r>
            <a:rPr lang="ru-RU" sz="2000" b="1" kern="1200" dirty="0" smtClean="0"/>
            <a:t> — 8-11 классы и студенты младших курсов. </a:t>
          </a:r>
          <a:endParaRPr lang="ru-RU" sz="2000" b="1" kern="1200" dirty="0"/>
        </a:p>
      </dsp:txBody>
      <dsp:txXfrm>
        <a:off x="2694378" y="1706959"/>
        <a:ext cx="4057867" cy="577849"/>
      </dsp:txXfrm>
    </dsp:sp>
    <dsp:sp modelId="{A376FDAF-295F-4FA2-BC87-3C96D32DC45B}">
      <dsp:nvSpPr>
        <dsp:cNvPr id="0" name=""/>
        <dsp:cNvSpPr/>
      </dsp:nvSpPr>
      <dsp:spPr>
        <a:xfrm>
          <a:off x="2684948" y="2357040"/>
          <a:ext cx="4076728" cy="577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Регулярная лига</a:t>
          </a:r>
          <a:r>
            <a:rPr lang="ru-RU" sz="2000" b="1" kern="1200" dirty="0" smtClean="0"/>
            <a:t> — 8-11 классы. </a:t>
          </a:r>
          <a:endParaRPr lang="ru-RU" sz="2000" b="1" kern="1200" dirty="0"/>
        </a:p>
      </dsp:txBody>
      <dsp:txXfrm>
        <a:off x="2684948" y="2357040"/>
        <a:ext cx="4076728" cy="577849"/>
      </dsp:txXfrm>
    </dsp:sp>
    <dsp:sp modelId="{1B28C12A-0815-4AE6-A890-E1EC8017AFB4}">
      <dsp:nvSpPr>
        <dsp:cNvPr id="0" name=""/>
        <dsp:cNvSpPr/>
      </dsp:nvSpPr>
      <dsp:spPr>
        <a:xfrm>
          <a:off x="2680232" y="3007121"/>
          <a:ext cx="4086158" cy="577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Лига Юниор</a:t>
          </a:r>
          <a:r>
            <a:rPr lang="ru-RU" sz="2000" b="1" kern="1200" dirty="0" smtClean="0"/>
            <a:t> — 6-8 классы. </a:t>
          </a:r>
          <a:endParaRPr lang="ru-RU" sz="2000" b="1" kern="1200" dirty="0"/>
        </a:p>
      </dsp:txBody>
      <dsp:txXfrm>
        <a:off x="2680232" y="3007121"/>
        <a:ext cx="4086158" cy="577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avatars.mds.yandex.net/get-pdb/28866/9276207d-c460-43a5-9dc4-4bf0c3d19ec5/s1200?webp=false"/>
          <p:cNvPicPr>
            <a:picLocks noChangeAspect="1" noChangeArrowheads="1"/>
          </p:cNvPicPr>
          <p:nvPr/>
        </p:nvPicPr>
        <p:blipFill>
          <a:blip r:embed="rId2" cstate="print"/>
          <a:srcRect l="24442" t="1867" r="-160"/>
          <a:stretch>
            <a:fillRect/>
          </a:stretch>
        </p:blipFill>
        <p:spPr bwMode="auto">
          <a:xfrm>
            <a:off x="0" y="0"/>
            <a:ext cx="9407008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692696"/>
            <a:ext cx="7772400" cy="5760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rbel" pitchFamily="34" charset="0"/>
                <a:ea typeface="+mj-ea"/>
                <a:cs typeface="+mj-cs"/>
              </a:rPr>
              <a:t>ВОЗДУШНО- ИНЖЕНЕРНАЯ </a:t>
            </a:r>
            <a:br>
              <a:rPr kumimoji="0" lang="ru-RU" sz="54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rbel" pitchFamily="34" charset="0"/>
                <a:ea typeface="+mj-ea"/>
                <a:cs typeface="+mj-cs"/>
              </a:rPr>
            </a:br>
            <a:r>
              <a:rPr kumimoji="0" lang="ru-RU" sz="54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rbel" pitchFamily="34" charset="0"/>
                <a:ea typeface="+mj-ea"/>
                <a:cs typeface="+mj-cs"/>
              </a:rPr>
              <a:t>ШКОЛА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150" normalizeH="0" baseline="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orbel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pc="150" noProof="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rbel" pitchFamily="34" charset="0"/>
                <a:ea typeface="+mj-ea"/>
                <a:cs typeface="+mj-cs"/>
              </a:rPr>
              <a:t>CanSat</a:t>
            </a:r>
            <a:r>
              <a:rPr lang="en-US" sz="2800" b="1" spc="15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rbel" pitchFamily="34" charset="0"/>
                <a:ea typeface="+mj-ea"/>
                <a:cs typeface="+mj-cs"/>
              </a:rPr>
              <a:t> </a:t>
            </a:r>
            <a:r>
              <a:rPr lang="ru-RU" sz="2800" b="1" spc="15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rbel" pitchFamily="34" charset="0"/>
                <a:ea typeface="+mj-ea"/>
                <a:cs typeface="+mj-cs"/>
              </a:rPr>
              <a:t>В РОССИИ</a:t>
            </a:r>
            <a:endParaRPr kumimoji="0" lang="ru-RU" sz="2800" b="1" i="0" u="none" strike="noStrike" kern="1200" cap="none" spc="150" normalizeH="0" baseline="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orbel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150" normalizeH="0" baseline="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orbel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Lucida Console" pitchFamily="49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Lucida Console" pitchFamily="49" charset="0"/>
                <a:ea typeface="+mj-ea"/>
                <a:cs typeface="+mj-cs"/>
              </a:rPr>
            </a:br>
            <a:endParaRPr kumimoji="0" lang="ru-RU" sz="5400" b="1" i="0" u="none" strike="noStrike" kern="120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Lucida Console" pitchFamily="49" charset="0"/>
              <a:ea typeface="+mj-ea"/>
              <a:cs typeface="+mj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627784" y="3356992"/>
            <a:ext cx="3600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3951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Лига ГИРД 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52736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 </a:t>
            </a:r>
            <a:r>
              <a:rPr lang="ru-RU" b="1" dirty="0" smtClean="0"/>
              <a:t>Участником </a:t>
            </a:r>
            <a:r>
              <a:rPr lang="ru-RU" b="1" dirty="0" smtClean="0"/>
              <a:t>может стать команда, успешно выступившая в предыдущем сезоне в лиге ГИРД 2 и получившая приглашение от Организаторов чемпионата по рекомендации Экспертной комиссии. в) НЛО Разработка альтернативных летательных аппаратов – для доставки стандартного аппарата Регулярной лиги на высоту не менее </a:t>
            </a:r>
            <a:r>
              <a:rPr lang="ru-RU" b="1" dirty="0" smtClean="0"/>
              <a:t>200м.</a:t>
            </a:r>
          </a:p>
          <a:p>
            <a:pPr algn="just"/>
            <a:r>
              <a:rPr lang="ru-RU" b="1" dirty="0" smtClean="0"/>
              <a:t>	</a:t>
            </a:r>
            <a:r>
              <a:rPr lang="ru-RU" b="1" dirty="0" smtClean="0"/>
              <a:t>Примечание</a:t>
            </a:r>
            <a:r>
              <a:rPr lang="ru-RU" b="1" dirty="0" smtClean="0"/>
              <a:t>. Все носители, участвующие в Лиге ГИРД, должны быть </a:t>
            </a:r>
            <a:r>
              <a:rPr lang="ru-RU" b="1" dirty="0" smtClean="0"/>
              <a:t>	оборудованы </a:t>
            </a:r>
            <a:r>
              <a:rPr lang="ru-RU" b="1" dirty="0" smtClean="0"/>
              <a:t>бортовым компьютером, регистрирующим параметры </a:t>
            </a:r>
            <a:r>
              <a:rPr lang="ru-RU" b="1" dirty="0" smtClean="0"/>
              <a:t>	полёта </a:t>
            </a:r>
            <a:r>
              <a:rPr lang="ru-RU" b="1" dirty="0" smtClean="0"/>
              <a:t>(стартовое ускорение, его вектор, направление полета, точку </a:t>
            </a:r>
            <a:r>
              <a:rPr lang="ru-RU" b="1" dirty="0" smtClean="0"/>
              <a:t>	апогея</a:t>
            </a:r>
            <a:r>
              <a:rPr lang="ru-RU" b="1" dirty="0" smtClean="0"/>
              <a:t>, время рабочего режима) и передачу информации на наземную </a:t>
            </a:r>
            <a:r>
              <a:rPr lang="ru-RU" b="1" dirty="0" smtClean="0"/>
              <a:t>	станцию</a:t>
            </a:r>
            <a:r>
              <a:rPr lang="ru-RU" b="1" dirty="0" smtClean="0"/>
              <a:t>.</a:t>
            </a:r>
            <a:endParaRPr lang="ru-RU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658885" y="332656"/>
            <a:ext cx="35885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СТАРший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ГИРД)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4578" name="Picture 2" descr="https://i.ytimg.com/vi/WwludOugFRA/hqdefault.jpg"/>
          <p:cNvPicPr>
            <a:picLocks noChangeAspect="1" noChangeArrowheads="1"/>
          </p:cNvPicPr>
          <p:nvPr/>
        </p:nvPicPr>
        <p:blipFill>
          <a:blip r:embed="rId2" cstate="print"/>
          <a:srcRect l="1575" t="8400" r="776" b="9701"/>
          <a:stretch>
            <a:fillRect/>
          </a:stretch>
        </p:blipFill>
        <p:spPr bwMode="auto">
          <a:xfrm>
            <a:off x="251520" y="3789040"/>
            <a:ext cx="4578970" cy="2880320"/>
          </a:xfrm>
          <a:prstGeom prst="rect">
            <a:avLst/>
          </a:prstGeom>
          <a:noFill/>
        </p:spPr>
      </p:pic>
      <p:pic>
        <p:nvPicPr>
          <p:cNvPr id="24580" name="Picture 4" descr="https://www.buro247.kz/images/ferrari-mazoni-spacecraft-designboom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4761" y="3789040"/>
            <a:ext cx="3991701" cy="28937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s://i.ytimg.com/vi/3m_sOypL2fc/maxresdefault.jpg"/>
          <p:cNvPicPr>
            <a:picLocks noChangeAspect="1" noChangeArrowheads="1"/>
          </p:cNvPicPr>
          <p:nvPr/>
        </p:nvPicPr>
        <p:blipFill>
          <a:blip r:embed="rId2" cstate="print"/>
          <a:srcRect t="6010" b="8343"/>
          <a:stretch>
            <a:fillRect/>
          </a:stretch>
        </p:blipFill>
        <p:spPr bwMode="auto">
          <a:xfrm>
            <a:off x="251520" y="2492896"/>
            <a:ext cx="8519657" cy="4104456"/>
          </a:xfrm>
          <a:prstGeom prst="rect">
            <a:avLst/>
          </a:prstGeom>
          <a:noFill/>
        </p:spPr>
      </p:pic>
      <p:pic>
        <p:nvPicPr>
          <p:cNvPr id="25606" name="Picture 6" descr="https://narfu.ru/upload/iblock/03f/VISH_kur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2445717" cy="238981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93022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https://cosmos.msu.ru/node/47</a:t>
            </a:r>
            <a:endParaRPr lang="ru-RU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124743"/>
            <a:ext cx="5256584" cy="4608513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b="1" dirty="0" smtClean="0"/>
              <a:t>    </a:t>
            </a:r>
            <a:r>
              <a:rPr lang="ru-RU" sz="2800" b="1" dirty="0" smtClean="0"/>
              <a:t>МГУ </a:t>
            </a:r>
            <a:r>
              <a:rPr lang="ru-RU" sz="2800" b="1" dirty="0" smtClean="0"/>
              <a:t>имени </a:t>
            </a:r>
            <a:r>
              <a:rPr lang="ru-RU" sz="2800" b="1" dirty="0" smtClean="0"/>
              <a:t>М.В. Ломоносова </a:t>
            </a:r>
            <a:r>
              <a:rPr lang="ru-RU" sz="2800" b="1" dirty="0" smtClean="0"/>
              <a:t>и </a:t>
            </a:r>
            <a:endParaRPr lang="ru-RU" sz="2800" b="1" dirty="0" smtClean="0"/>
          </a:p>
          <a:p>
            <a:pPr algn="ctr">
              <a:lnSpc>
                <a:spcPct val="150000"/>
              </a:lnSpc>
              <a:buNone/>
            </a:pPr>
            <a:r>
              <a:rPr lang="ru-RU" sz="2800" b="1" dirty="0" err="1" smtClean="0"/>
              <a:t>Госкорпорация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Роскосмос</a:t>
            </a:r>
            <a:r>
              <a:rPr lang="ru-RU" sz="2800" b="1" dirty="0" smtClean="0"/>
              <a:t> объявляют о </a:t>
            </a:r>
            <a:r>
              <a:rPr lang="ru-RU" sz="2800" b="1" dirty="0" smtClean="0"/>
              <a:t>старте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800" b="1" dirty="0" smtClean="0"/>
              <a:t> </a:t>
            </a:r>
            <a:r>
              <a:rPr lang="ru-RU" sz="2800" b="1" dirty="0" smtClean="0"/>
              <a:t>нового сезона молодёжного образовательного проекта «Воздушно-инженерная школа».</a:t>
            </a:r>
            <a:endParaRPr lang="ru-RU" b="1" dirty="0"/>
          </a:p>
        </p:txBody>
      </p:sp>
      <p:pic>
        <p:nvPicPr>
          <p:cNvPr id="15362" name="Picture 2" descr="http://roscansat.com/wp-content/uploads/2018/09/IMG_2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3534139" cy="5301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/>
              <a:t>	</a:t>
            </a:r>
            <a:r>
              <a:rPr lang="ru-RU" sz="2800" b="1" dirty="0" smtClean="0"/>
              <a:t>Целью </a:t>
            </a:r>
            <a:r>
              <a:rPr lang="ru-RU" sz="2800" b="1" dirty="0" smtClean="0"/>
              <a:t>проекта является привлечение школьной и студенческой молодёжи к наукоёмким и высокотехнологичным областям деятельности, прежде всего, к космическим исследованиям, и смежным разделам науки, индустрии и информационных технологий.</a:t>
            </a:r>
            <a:endParaRPr lang="ru-RU" sz="2400" b="1" dirty="0"/>
          </a:p>
        </p:txBody>
      </p:sp>
      <p:pic>
        <p:nvPicPr>
          <p:cNvPr id="23554" name="Picture 2" descr="https://ugra-tv.ru/upload/iblock/a4e/a4eb7083b4abb526357537eae8b1de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284984"/>
            <a:ext cx="5760640" cy="3240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772816"/>
            <a:ext cx="7772400" cy="4464496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2400" cap="none" dirty="0" smtClean="0"/>
              <a:t>За время реализации проекта с 2011 года через него прошло более 4000 участников, представляющих около 500 команд из многих регионов </a:t>
            </a:r>
            <a:r>
              <a:rPr lang="ru-RU" sz="2400" cap="none" dirty="0" err="1" smtClean="0"/>
              <a:t>россии</a:t>
            </a:r>
            <a:r>
              <a:rPr lang="ru-RU" sz="2400" cap="none" dirty="0" smtClean="0"/>
              <a:t> и ближнего зарубежья. 	К участию в чемпионате допускаются команды школьников 6-11 классов общеобразовательных школ, лицеев, колледжей и учреждений дополнительного образования, а также студентов младших курсов вузов.</a:t>
            </a:r>
            <a:r>
              <a:rPr lang="ru-RU" sz="2400" cap="none" dirty="0" smtClean="0"/>
              <a:t> </a:t>
            </a:r>
            <a:r>
              <a:rPr lang="ru-RU" sz="2400" cap="none" dirty="0" smtClean="0"/>
              <a:t>Участники должны владеть базовыми знаниями по математике, информационным технологиям и естественным наукам. В связи с необходимостью изучения большого объёма технической документации требуется владение английским языком.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27584" y="188640"/>
            <a:ext cx="7772400" cy="198884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Проект реализуется в форме чемпионата – ежегодного соревнования школьных и студенческих команд.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792088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b="1" i="1" dirty="0" smtClean="0"/>
              <a:t>В чемпионате 2018/2019гг соревнования ведутся в 6-ти лигах:</a:t>
            </a:r>
            <a:br>
              <a:rPr lang="ru-RU" sz="2000" b="1" i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23528" y="2060848"/>
          <a:ext cx="8136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260648"/>
            <a:ext cx="7879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Структура чемпионата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1960" y="1556792"/>
            <a:ext cx="46085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Разработка </a:t>
            </a:r>
            <a:r>
              <a:rPr lang="ru-RU" sz="2800" b="1" dirty="0" smtClean="0"/>
              <a:t>полезной нагрузки ракеты-носителя с</a:t>
            </a:r>
            <a:br>
              <a:rPr lang="ru-RU" sz="2800" b="1" dirty="0" smtClean="0"/>
            </a:br>
            <a:r>
              <a:rPr lang="ru-RU" sz="2800" b="1" dirty="0" smtClean="0"/>
              <a:t>системой спасения и электроникой на основе технологии </a:t>
            </a:r>
            <a:r>
              <a:rPr lang="ru-RU" sz="2800" b="1" dirty="0" err="1" smtClean="0"/>
              <a:t>Ардуино</a:t>
            </a:r>
            <a:r>
              <a:rPr lang="ru-RU" sz="2800" b="1" dirty="0" smtClean="0"/>
              <a:t> </a:t>
            </a:r>
            <a:r>
              <a:rPr lang="ru-RU" sz="2800" b="1" dirty="0" smtClean="0"/>
              <a:t>с использованием </a:t>
            </a:r>
            <a:r>
              <a:rPr lang="ru-RU" sz="2800" b="1" dirty="0" smtClean="0"/>
              <a:t>конструктора, предоставляемого организаторами проекта</a:t>
            </a:r>
            <a:r>
              <a:rPr lang="ru-RU" sz="2800" b="1" dirty="0" smtClean="0"/>
              <a:t>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188640"/>
            <a:ext cx="4410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Лига Юниор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484" name="Picture 4" descr="https://phototass4.cdnvideo.ru/width/960_51849019/tass/m2/uploads/i/14833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3692297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24744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Соревнование </a:t>
            </a:r>
            <a:r>
              <a:rPr lang="ru-RU" sz="2800" b="1" dirty="0" smtClean="0"/>
              <a:t>по разработке, созданию и запуску с помощью ракеты-носителя обучающих «спутников» массой до 350г. на высоту 1км. Аппарат создаётся на основе базового конструктора, предоставляемого организаторами.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88640"/>
            <a:ext cx="5847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Регулярная </a:t>
            </a:r>
            <a:r>
              <a:rPr lang="ru-RU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лига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9458" name="Picture 2" descr="https://static.ngs.ru/news/preview/95cc76314f6ab9274bef5a6fdbb8ec800c208c35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01008"/>
            <a:ext cx="2987824" cy="2987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 descr="https://vistanews.ru/uploads/posts/2017-03/medium/1488348242_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01008"/>
            <a:ext cx="3986808" cy="2990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96752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	К </a:t>
            </a:r>
            <a:r>
              <a:rPr lang="ru-RU" sz="2000" b="1" dirty="0" smtClean="0"/>
              <a:t>участию в Студенческой лиге приглашаются команды студентов младших курсов инженерных и </a:t>
            </a:r>
            <a:r>
              <a:rPr lang="ru-RU" sz="2000" b="1" dirty="0" smtClean="0"/>
              <a:t>естественнонаучных специальностей </a:t>
            </a:r>
            <a:r>
              <a:rPr lang="ru-RU" sz="2000" b="1" dirty="0" smtClean="0"/>
              <a:t>университетов. Допускается привлечение к работе в команде</a:t>
            </a:r>
            <a:br>
              <a:rPr lang="ru-RU" sz="2000" b="1" dirty="0" smtClean="0"/>
            </a:br>
            <a:r>
              <a:rPr lang="ru-RU" sz="2000" b="1" dirty="0" smtClean="0"/>
              <a:t>школьников, имеющих опыт успешного участия в Высшей лиге </a:t>
            </a:r>
            <a:r>
              <a:rPr lang="ru-RU" sz="2000" b="1" dirty="0" smtClean="0"/>
              <a:t>чемпионата. Аппарат</a:t>
            </a:r>
            <a:r>
              <a:rPr lang="ru-RU" sz="2000" b="1" dirty="0" smtClean="0"/>
              <a:t>, разработанный участниками, поднимется с помощью шара-зонда </a:t>
            </a:r>
            <a:r>
              <a:rPr lang="ru-RU" sz="2000" b="1" dirty="0" smtClean="0"/>
              <a:t>в стратосферу </a:t>
            </a:r>
            <a:r>
              <a:rPr lang="ru-RU" sz="2000" b="1" dirty="0" smtClean="0"/>
              <a:t>на высоту 25 — 30 км.</a:t>
            </a:r>
          </a:p>
          <a:p>
            <a:pPr algn="just"/>
            <a:r>
              <a:rPr lang="ru-RU" sz="2000" b="1" dirty="0" smtClean="0"/>
              <a:t> </a:t>
            </a:r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88640"/>
            <a:ext cx="6622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Студенческая лига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7412" name="Picture 4" descr="http://ageofcomp.info/uploads/posts/2016-05/1464068703_2035957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284984"/>
            <a:ext cx="5905500" cy="3324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80920" cy="316835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b="1" dirty="0" smtClean="0"/>
              <a:t>	Задача </a:t>
            </a:r>
            <a:r>
              <a:rPr lang="ru-RU" sz="3100" b="1" dirty="0" smtClean="0"/>
              <a:t>— создание ракеты-носителя для запуска аппарата, отвечающего требованиям Регулярной лиги на высоту не менее 200м с использованием двигателя с импульсом до 100нс. Участниками могут являться команды школьников 8 – 11 классов и студентов младших курсов.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88640"/>
            <a:ext cx="3951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Лига ГИРД 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738" y="332656"/>
            <a:ext cx="39068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(Младший ГИРД)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2" descr="https://defence.ru/assets/content/article/24038/44737/25712.jpg?nocache=3929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645024"/>
            <a:ext cx="5856138" cy="2903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126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 Целью проекта является привлечение школьной и студенческой молодёжи к наукоёмким и высокотехнологичным областям деятельности, прежде всего, к космическим исследованиям, и смежным разделам науки, индустрии и информационных технологий.</vt:lpstr>
      <vt:lpstr> За время реализации проекта с 2011 года через него прошло более 4000 участников, представляющих около 500 команд из многих регионов россии и ближнего зарубежья.  К участию в чемпионате допускаются команды школьников 6-11 классов общеобразовательных школ, лицеев, колледжей и учреждений дополнительного образования, а также студентов младших курсов вузов. Участники должны владеть базовыми знаниями по математике, информационным технологиям и естественным наукам. В связи с необходимостью изучения большого объёма технической документации требуется владение английским языком.</vt:lpstr>
      <vt:lpstr> В чемпионате 2018/2019гг соревнования ведутся в 6-ти лигах:  </vt:lpstr>
      <vt:lpstr>Слайд 6</vt:lpstr>
      <vt:lpstr>Слайд 7</vt:lpstr>
      <vt:lpstr>Слайд 8</vt:lpstr>
      <vt:lpstr> Задача — создание ракеты-носителя для запуска аппарата, отвечающего требованиям Регулярной лиги на высоту не менее 200м с использованием двигателя с импульсом до 100нс. Участниками могут являться команды школьников 8 – 11 классов и студентов младших курсов. </vt:lpstr>
      <vt:lpstr>Слайд 10</vt:lpstr>
      <vt:lpstr>https://cosmos.msu.ru/node/47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ВОЗДУШНО- ИНЖЕНЕРНАЯ  ШКОЛА </dc:title>
  <dc:creator>учитель</dc:creator>
  <cp:lastModifiedBy>учитель</cp:lastModifiedBy>
  <cp:revision>3</cp:revision>
  <dcterms:created xsi:type="dcterms:W3CDTF">2018-10-19T03:28:11Z</dcterms:created>
  <dcterms:modified xsi:type="dcterms:W3CDTF">2018-10-19T04:41:37Z</dcterms:modified>
</cp:coreProperties>
</file>