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807200" cy="99393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>
        <p:scale>
          <a:sx n="99" d="100"/>
          <a:sy n="99" d="100"/>
        </p:scale>
        <p:origin x="-90" y="-348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5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1425"/>
            <a:ext cx="447040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5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</a:t>
            </a: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Вами электронный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609859"/>
            <a:ext cx="8673000" cy="416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Сообщения  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успешном опыте реагирования на информацию, наносящую вред здоровью и развитию детей, распространяемую в сети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«Интернет», Вы можете направить на адрес электронной почты: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609859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60448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55645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348246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50734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18348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503050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обосновывающая или оправдывающая допустимость насилия и (или) </a:t>
            </a:r>
            <a:r>
              <a:rPr lang="ru-RU" sz="1400" dirty="0" smtClean="0"/>
              <a:t>жестокости </a:t>
            </a:r>
            <a:r>
              <a:rPr lang="ru-RU" sz="1400" dirty="0"/>
              <a:t>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211388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отрицающая семейные ценности, пропагандирующая нетрадиционные сексуальные </a:t>
            </a:r>
            <a:r>
              <a:rPr lang="ru-RU" sz="1400" dirty="0" smtClean="0"/>
              <a:t>отношения, </a:t>
            </a:r>
            <a:r>
              <a:rPr lang="ru-RU" sz="1400" dirty="0"/>
              <a:t>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485962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485962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487035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487035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630209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63020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630208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590066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Единый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доменных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Роскомнадзора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вид информации: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642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NZP2</cp:lastModifiedBy>
  <cp:revision>811</cp:revision>
  <cp:lastPrinted>2017-04-10T09:30:25Z</cp:lastPrinted>
  <dcterms:created xsi:type="dcterms:W3CDTF">2015-11-28T06:02:20Z</dcterms:created>
  <dcterms:modified xsi:type="dcterms:W3CDTF">2018-06-14T07:25:07Z</dcterms:modified>
</cp:coreProperties>
</file>