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5" r:id="rId4"/>
    <p:sldId id="286" r:id="rId5"/>
    <p:sldId id="258" r:id="rId6"/>
    <p:sldId id="259" r:id="rId7"/>
    <p:sldId id="290" r:id="rId8"/>
    <p:sldId id="260" r:id="rId9"/>
    <p:sldId id="291" r:id="rId10"/>
    <p:sldId id="292" r:id="rId11"/>
    <p:sldId id="293" r:id="rId12"/>
    <p:sldId id="294" r:id="rId13"/>
    <p:sldId id="277" r:id="rId14"/>
    <p:sldId id="28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1715-0D48-48F7-972C-3E4BD7134093}" type="datetimeFigureOut">
              <a:rPr lang="ru-RU" smtClean="0"/>
              <a:t>30.01.2017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7DC23-9AFB-4F8F-BFF2-23E54FEB9C7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335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1715-0D48-48F7-972C-3E4BD7134093}" type="datetimeFigureOut">
              <a:rPr lang="ru-RU" smtClean="0"/>
              <a:t>30.01.2017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7DC23-9AFB-4F8F-BFF2-23E54FEB9C7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330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1715-0D48-48F7-972C-3E4BD7134093}" type="datetimeFigureOut">
              <a:rPr lang="ru-RU" smtClean="0"/>
              <a:t>30.01.2017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7DC23-9AFB-4F8F-BFF2-23E54FEB9C7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991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1715-0D48-48F7-972C-3E4BD7134093}" type="datetimeFigureOut">
              <a:rPr lang="ru-RU" smtClean="0"/>
              <a:t>30.01.2017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7DC23-9AFB-4F8F-BFF2-23E54FEB9C7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298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1715-0D48-48F7-972C-3E4BD7134093}" type="datetimeFigureOut">
              <a:rPr lang="ru-RU" smtClean="0"/>
              <a:t>30.01.2017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7DC23-9AFB-4F8F-BFF2-23E54FEB9C7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324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1715-0D48-48F7-972C-3E4BD7134093}" type="datetimeFigureOut">
              <a:rPr lang="ru-RU" smtClean="0"/>
              <a:t>30.01.2017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7DC23-9AFB-4F8F-BFF2-23E54FEB9C7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69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1715-0D48-48F7-972C-3E4BD7134093}" type="datetimeFigureOut">
              <a:rPr lang="ru-RU" smtClean="0"/>
              <a:t>30.01.2017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7DC23-9AFB-4F8F-BFF2-23E54FEB9C7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305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1715-0D48-48F7-972C-3E4BD7134093}" type="datetimeFigureOut">
              <a:rPr lang="ru-RU" smtClean="0"/>
              <a:t>30.01.2017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7DC23-9AFB-4F8F-BFF2-23E54FEB9C7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60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1715-0D48-48F7-972C-3E4BD7134093}" type="datetimeFigureOut">
              <a:rPr lang="ru-RU" smtClean="0"/>
              <a:t>30.01.2017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7DC23-9AFB-4F8F-BFF2-23E54FEB9C7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1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1715-0D48-48F7-972C-3E4BD7134093}" type="datetimeFigureOut">
              <a:rPr lang="ru-RU" smtClean="0"/>
              <a:t>30.01.2017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7DC23-9AFB-4F8F-BFF2-23E54FEB9C7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89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1715-0D48-48F7-972C-3E4BD7134093}" type="datetimeFigureOut">
              <a:rPr lang="ru-RU" smtClean="0"/>
              <a:t>30.01.2017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7DC23-9AFB-4F8F-BFF2-23E54FEB9C7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809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1715-0D48-48F7-972C-3E4BD7134093}" type="datetimeFigureOut">
              <a:rPr lang="ru-RU" smtClean="0"/>
              <a:t>30.01.2017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7DC23-9AFB-4F8F-BFF2-23E54FEB9C7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818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oldati-russian.ru/_ph/12/276283769.jpg" TargetMode="External"/><Relationship Id="rId13" Type="http://schemas.openxmlformats.org/officeDocument/2006/relationships/hyperlink" Target="http://www.soldati-russian.ru/_ph/12/737473045.jpg" TargetMode="External"/><Relationship Id="rId18" Type="http://schemas.openxmlformats.org/officeDocument/2006/relationships/hyperlink" Target="https://www.kiblat.net/files/2014/08/s_a10_51959415.jpg" TargetMode="External"/><Relationship Id="rId3" Type="http://schemas.openxmlformats.org/officeDocument/2006/relationships/hyperlink" Target="http://nevsedoma.com.ua/images/2011/147/4/1326-900.jpg" TargetMode="External"/><Relationship Id="rId7" Type="http://schemas.openxmlformats.org/officeDocument/2006/relationships/hyperlink" Target="http://ugranow.ru/wp-content/uploads/2013/02/getImage.jpg" TargetMode="External"/><Relationship Id="rId12" Type="http://schemas.openxmlformats.org/officeDocument/2006/relationships/hyperlink" Target="http://www.afgan.ru/34/34mi11.jpg" TargetMode="External"/><Relationship Id="rId17" Type="http://schemas.openxmlformats.org/officeDocument/2006/relationships/hyperlink" Target="http://www.soldati-russian.ru/_ph/12/858188835.jpg" TargetMode="External"/><Relationship Id="rId2" Type="http://schemas.openxmlformats.org/officeDocument/2006/relationships/image" Target="../media/image3.png"/><Relationship Id="rId16" Type="http://schemas.openxmlformats.org/officeDocument/2006/relationships/hyperlink" Target="https://s-media-cache-ak0.pinimg.com/originals/04/b9/dd/04b9dd052b90557cb15adefbef972519.jpg" TargetMode="External"/><Relationship Id="rId20" Type="http://schemas.openxmlformats.org/officeDocument/2006/relationships/hyperlink" Target="http://www.artsfon.com/pic/201503/1280x1024/artsfon.com-6463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putnik.kg/images/101436/30/1014363039.jpg" TargetMode="External"/><Relationship Id="rId11" Type="http://schemas.openxmlformats.org/officeDocument/2006/relationships/hyperlink" Target="http://static.businessinsider.com/image/558c39ba69bedd9113246430/image.jpg" TargetMode="External"/><Relationship Id="rId5" Type="http://schemas.openxmlformats.org/officeDocument/2006/relationships/hyperlink" Target="http://fanaru.com/landscapes/image/173292-landscapes-afghanistan.jpg" TargetMode="External"/><Relationship Id="rId15" Type="http://schemas.openxmlformats.org/officeDocument/2006/relationships/hyperlink" Target="http://www.turkcebilgi.com/uploads/media/harita/Afghanistan_bayrak_harita.png" TargetMode="External"/><Relationship Id="rId10" Type="http://schemas.openxmlformats.org/officeDocument/2006/relationships/hyperlink" Target="http://popgun.ru/files/g/36/orig/13433593.jpg" TargetMode="External"/><Relationship Id="rId19" Type="http://schemas.openxmlformats.org/officeDocument/2006/relationships/hyperlink" Target="http://edikst.ru/misc/i/gallery/8880/91161.jpg" TargetMode="External"/><Relationship Id="rId4" Type="http://schemas.openxmlformats.org/officeDocument/2006/relationships/hyperlink" Target="http://www.ca-portal.ru/uploads/artimage/44c6766833e13d5abe35511255a6bd6a.jpg" TargetMode="External"/><Relationship Id="rId9" Type="http://schemas.openxmlformats.org/officeDocument/2006/relationships/hyperlink" Target="http://ribalych.ru/wp-content/uploads/2016/11/raznaryadki_550.jpg" TargetMode="External"/><Relationship Id="rId14" Type="http://schemas.openxmlformats.org/officeDocument/2006/relationships/hyperlink" Target="http://paraparabellum.ru/wp-content/uploads/2012/12/afganistan8.jp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naru.com/landscapes/image/173292-landscapes-afghanist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26"/>
            <a:ext cx="9143995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3573015"/>
          </a:xfrm>
        </p:spPr>
        <p:txBody>
          <a:bodyPr>
            <a:normAutofit/>
          </a:bodyPr>
          <a:lstStyle/>
          <a:p>
            <a:r>
              <a:rPr lang="ru-RU" sz="2200" dirty="0"/>
              <a:t>Муниципальное общеобразовательное учреждение </a:t>
            </a:r>
            <a:br>
              <a:rPr lang="ru-RU" sz="2200" dirty="0"/>
            </a:br>
            <a:r>
              <a:rPr lang="ru-RU" sz="2200" dirty="0"/>
              <a:t>«Глебовская средняя </a:t>
            </a:r>
            <a:r>
              <a:rPr lang="ru-RU" sz="2200" dirty="0" smtClean="0"/>
              <a:t>общеобразовательная </a:t>
            </a:r>
            <a:r>
              <a:rPr lang="ru-RU" sz="2200" dirty="0"/>
              <a:t>школа</a:t>
            </a:r>
            <a:r>
              <a:rPr lang="ru-RU" sz="2200" dirty="0" smtClean="0"/>
              <a:t>»</a:t>
            </a:r>
            <a:br>
              <a:rPr lang="ru-RU" sz="2200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          </a:t>
            </a:r>
            <a:r>
              <a:rPr lang="ru-RU" sz="5000" b="1" i="1" dirty="0" smtClean="0">
                <a:latin typeface="Monotype Corsiva" pitchFamily="66" charset="0"/>
              </a:rPr>
              <a:t>Трудные дороги памяти</a:t>
            </a:r>
            <a:endParaRPr lang="ru-RU" sz="5000" b="1" i="1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39952" y="5301208"/>
            <a:ext cx="5004046" cy="136815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Выполнил: Миронов Владислав</a:t>
            </a:r>
          </a:p>
          <a:p>
            <a:r>
              <a:rPr lang="ru-RU" sz="2000" dirty="0" smtClean="0"/>
              <a:t>7 класс</a:t>
            </a:r>
          </a:p>
          <a:p>
            <a:r>
              <a:rPr lang="ru-RU" sz="2000" dirty="0" smtClean="0"/>
              <a:t>Руководитель: Меньшова А.В. </a:t>
            </a:r>
            <a:endParaRPr lang="ru-RU" sz="2000" dirty="0"/>
          </a:p>
        </p:txBody>
      </p:sp>
      <p:pic>
        <p:nvPicPr>
          <p:cNvPr id="4" name="Музыка для презентации - Трагическая музыка (о войне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26" y="62013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2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1.bp.blogspot.com/-57XLjrstTBQ/UdWip_3KjYI/AAAAAAAADSQ/0cIde-1Kviw/s1181/cinema+(1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8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8640960" cy="514543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Bookman Old Style" pitchFamily="18" charset="0"/>
              </a:rPr>
              <a:t>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Bookman Old Style" pitchFamily="18" charset="0"/>
              </a:rPr>
              <a:t>    </a:t>
            </a:r>
            <a:r>
              <a:rPr lang="ru-RU" sz="2200" dirty="0" smtClean="0">
                <a:latin typeface="Bookman Old Style" pitchFamily="18" charset="0"/>
              </a:rPr>
              <a:t>Поначалу было очень непривычно.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    С утра очень  жарко, а ночью холодно.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    Ветер.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    Песок забивал глаза.</a:t>
            </a:r>
            <a:endParaRPr lang="ru-RU" sz="2200" dirty="0">
              <a:latin typeface="Bookman Old Style" pitchFamily="18" charset="0"/>
            </a:endParaRPr>
          </a:p>
        </p:txBody>
      </p:sp>
      <p:pic>
        <p:nvPicPr>
          <p:cNvPr id="5122" name="Picture 2" descr="http://mtdata.ru/u30/photo735A/20590558455-0/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448516"/>
            <a:ext cx="4890555" cy="3240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http://pazitiff.info/uploads/posts/2009-11/1259604752_guttenfelder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3754363" cy="2520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54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1.bp.blogspot.com/-57XLjrstTBQ/UdWip_3KjYI/AAAAAAAADSQ/0cIde-1Kviw/s1181/cinema+(1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614"/>
            <a:ext cx="9143999" cy="688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052736"/>
            <a:ext cx="8640960" cy="5073427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	Днем к их части подходили дети и старики.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Их было очень жалко и солдаты угощали их тушёнкой.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	Однако значительная часть населения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отнеслась к приходу советских войск враждебно. Иноверцам был объявлен джихад, т.е. «священная война». Душманы либо уклонялись от прямых столкновений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и наносили удары исподтишка,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либо устраивали засады в горных ущельях,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либо ловко маскировались под мирных </a:t>
            </a:r>
            <a:r>
              <a:rPr lang="ru-RU" sz="2400" dirty="0" smtClean="0">
                <a:latin typeface="Bookman Old Style" pitchFamily="18" charset="0"/>
              </a:rPr>
              <a:t>крестьян.</a:t>
            </a:r>
          </a:p>
          <a:p>
            <a:pPr marL="0" indent="0">
              <a:buNone/>
            </a:pPr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5" name="Объект 3" descr="http://nevsedoma.com.ua/images/2011/147/4/1326-900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149080"/>
            <a:ext cx="2700000" cy="2160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934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0">
        <p14:ripple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1.bp.blogspot.com/-57XLjrstTBQ/UdWip_3KjYI/AAAAAAAADSQ/0cIde-1Kviw/s1181/cinema+(1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8640960" cy="4968552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Юрий Викторович с нетерпением ждал писем с Родины.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В июне 1981 года он вернулся домой живой и здоровый. Все были рады его возвращению,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а он всех обнимал и плакал.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200" dirty="0">
              <a:latin typeface="Bookman Old Style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600" dirty="0" smtClean="0">
              <a:latin typeface="Bookman Old Style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600" dirty="0">
              <a:latin typeface="Bookman Old Style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600" dirty="0" smtClean="0">
              <a:latin typeface="Bookman Old Style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600" dirty="0" smtClean="0">
              <a:latin typeface="Bookman Old Style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Устроился кузнецом  на кузницу,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в которой работает и по сей день.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Вырастил двух сыновей. Сейчас у него три внучки.</a:t>
            </a:r>
            <a:endParaRPr lang="ru-RU" sz="2200" dirty="0">
              <a:latin typeface="Bookman Old Style" pitchFamily="18" charset="0"/>
            </a:endParaRPr>
          </a:p>
        </p:txBody>
      </p:sp>
      <p:pic>
        <p:nvPicPr>
          <p:cNvPr id="4098" name="Picture 2" descr="C:\Users\домашний\Desktop\IMG_17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1" r="17109" b="19859"/>
          <a:stretch/>
        </p:blipFill>
        <p:spPr bwMode="auto">
          <a:xfrm rot="5400000">
            <a:off x="-146029" y="2230923"/>
            <a:ext cx="2525021" cy="1440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домашний\Desktop\IMG_17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6" t="26730" r="29035" b="4938"/>
          <a:stretch/>
        </p:blipFill>
        <p:spPr bwMode="auto">
          <a:xfrm rot="5400000">
            <a:off x="1554674" y="2341870"/>
            <a:ext cx="1425980" cy="1440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домашний\Desktop\IMG_172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9" t="34812" r="22866" b="17288"/>
          <a:stretch/>
        </p:blipFill>
        <p:spPr bwMode="auto">
          <a:xfrm rot="5400000">
            <a:off x="6632905" y="2363812"/>
            <a:ext cx="2790797" cy="1440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домашний\Desktop\IMG_173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18341" r="26399" b="4830"/>
          <a:stretch/>
        </p:blipFill>
        <p:spPr bwMode="auto">
          <a:xfrm rot="5400000">
            <a:off x="6082858" y="2367675"/>
            <a:ext cx="1442620" cy="1440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домашний\Desktop\IMG_173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4" t="16535" r="8503" b="17796"/>
          <a:stretch/>
        </p:blipFill>
        <p:spPr bwMode="auto">
          <a:xfrm rot="5400000">
            <a:off x="3373726" y="2755031"/>
            <a:ext cx="2252291" cy="1440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01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1.bp.blogspot.com/-57XLjrstTBQ/UdWip_3KjYI/AAAAAAAADSQ/0cIde-1Kviw/s1181/cinema+(1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980728"/>
            <a:ext cx="8856984" cy="5145435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На этой войне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Юрий Викторович потерял много друзей и товарищей.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2200" dirty="0">
              <a:latin typeface="Bookman Old Style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200" dirty="0" smtClean="0">
              <a:latin typeface="Bookman Old Style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200" dirty="0">
              <a:latin typeface="Bookman Old Style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200" dirty="0" smtClean="0">
              <a:latin typeface="Bookman Old Style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200" dirty="0">
              <a:latin typeface="Bookman Old Style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200" dirty="0" smtClean="0">
              <a:latin typeface="Bookman Old Style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200" dirty="0" smtClean="0">
              <a:latin typeface="Bookman Old Style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400" dirty="0">
              <a:latin typeface="Bookman Old Style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2200" dirty="0" smtClean="0">
              <a:latin typeface="Bookman Old Style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Вспоминая </a:t>
            </a:r>
            <a:r>
              <a:rPr lang="ru-RU" sz="2200" dirty="0">
                <a:latin typeface="Bookman Old Style" pitchFamily="18" charset="0"/>
              </a:rPr>
              <a:t>сегодня о войне в Афганистане, </a:t>
            </a:r>
            <a:endParaRPr lang="ru-RU" sz="2200" dirty="0" smtClean="0">
              <a:latin typeface="Bookman Old Style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мы проявляем </a:t>
            </a:r>
            <a:r>
              <a:rPr lang="ru-RU" sz="2200" dirty="0">
                <a:latin typeface="Bookman Old Style" pitchFamily="18" charset="0"/>
              </a:rPr>
              <a:t>уважение к памяти тех, </a:t>
            </a:r>
            <a:endParaRPr lang="ru-RU" sz="2200" dirty="0" smtClean="0">
              <a:latin typeface="Bookman Old Style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кто </a:t>
            </a:r>
            <a:r>
              <a:rPr lang="ru-RU" sz="2200" dirty="0">
                <a:latin typeface="Bookman Old Style" pitchFamily="18" charset="0"/>
              </a:rPr>
              <a:t>воевал в той войне, </a:t>
            </a:r>
            <a:r>
              <a:rPr lang="ru-RU" sz="2200" dirty="0" smtClean="0">
                <a:latin typeface="Bookman Old Style" pitchFamily="18" charset="0"/>
              </a:rPr>
              <a:t>исполняя </a:t>
            </a:r>
            <a:r>
              <a:rPr lang="ru-RU" sz="2200" dirty="0">
                <a:latin typeface="Bookman Old Style" pitchFamily="18" charset="0"/>
              </a:rPr>
              <a:t>свой солдатский </a:t>
            </a:r>
            <a:r>
              <a:rPr lang="ru-RU" sz="2200" dirty="0" smtClean="0">
                <a:latin typeface="Bookman Old Style" pitchFamily="18" charset="0"/>
              </a:rPr>
              <a:t>долг</a:t>
            </a:r>
            <a:r>
              <a:rPr lang="ru-RU" sz="2200" dirty="0">
                <a:latin typeface="Bookman Old Style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2" name="Picture 2" descr="C:\Users\домашний\Desktop\IMG_17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" t="19541" r="14931" b="16519"/>
          <a:stretch/>
        </p:blipFill>
        <p:spPr bwMode="auto">
          <a:xfrm>
            <a:off x="2025252" y="1628800"/>
            <a:ext cx="5151022" cy="3240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5148064" y="1844824"/>
            <a:ext cx="720080" cy="7920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32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1.bp.blogspot.com/-57XLjrstTBQ/UdWip_3KjYI/AAAAAAAADSQ/0cIde-1Kviw/s1181/cinema+(1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1"/>
            <a:ext cx="8229600" cy="4968552"/>
          </a:xfrm>
        </p:spPr>
        <p:txBody>
          <a:bodyPr>
            <a:normAutofit fontScale="47500" lnSpcReduction="20000"/>
          </a:bodyPr>
          <a:lstStyle/>
          <a:p>
            <a:r>
              <a:rPr lang="ru-RU" u="sng" dirty="0">
                <a:hlinkClick r:id="rId3"/>
              </a:rPr>
              <a:t>http://nevsedoma.com.ua/images/2011/147/4/1326-900.jpg</a:t>
            </a:r>
            <a:endParaRPr lang="ru-RU" dirty="0"/>
          </a:p>
          <a:p>
            <a:r>
              <a:rPr lang="ru-RU" u="sng" dirty="0">
                <a:hlinkClick r:id="rId4"/>
              </a:rPr>
              <a:t>http://</a:t>
            </a:r>
            <a:r>
              <a:rPr lang="ru-RU" u="sng" dirty="0" smtClean="0">
                <a:hlinkClick r:id="rId4"/>
              </a:rPr>
              <a:t>www.ca-portal.ru/uploads/artimage/44c6766833e13d5abe35511255a6bd6a.jpg</a:t>
            </a:r>
            <a:endParaRPr lang="ru-RU" u="sng" dirty="0" smtClean="0"/>
          </a:p>
          <a:p>
            <a:r>
              <a:rPr lang="en-US" dirty="0" smtClean="0">
                <a:hlinkClick r:id="rId5"/>
              </a:rPr>
              <a:t>http://fanaru.com/landscapes/image/173292-landscapes-afghanistan.jpg</a:t>
            </a:r>
            <a:endParaRPr lang="ru-RU" dirty="0" smtClean="0"/>
          </a:p>
          <a:p>
            <a:r>
              <a:rPr lang="en-US" dirty="0" smtClean="0">
                <a:hlinkClick r:id="rId6"/>
              </a:rPr>
              <a:t>http://sputnik.kg/images/101436/30/1014363039.jpg</a:t>
            </a:r>
            <a:endParaRPr lang="ru-RU" dirty="0" smtClean="0"/>
          </a:p>
          <a:p>
            <a:r>
              <a:rPr lang="en-US" dirty="0" smtClean="0">
                <a:hlinkClick r:id="rId7"/>
              </a:rPr>
              <a:t>http://ugranow.ru/wp-content/uploads/2013/02/getImage.jpg</a:t>
            </a:r>
            <a:endParaRPr lang="ru-RU" dirty="0" smtClean="0"/>
          </a:p>
          <a:p>
            <a:r>
              <a:rPr lang="en-US" dirty="0" smtClean="0">
                <a:hlinkClick r:id="rId8"/>
              </a:rPr>
              <a:t>http://www.soldati-russian.ru/_ph/12/276283769.jpg</a:t>
            </a:r>
            <a:endParaRPr lang="ru-RU" dirty="0" smtClean="0"/>
          </a:p>
          <a:p>
            <a:r>
              <a:rPr lang="en-US" dirty="0" smtClean="0">
                <a:hlinkClick r:id="rId9"/>
              </a:rPr>
              <a:t>http://ribalych.ru/wp-content/uploads/2016/11/raznaryadki_550.jpg</a:t>
            </a:r>
            <a:endParaRPr lang="ru-RU" dirty="0" smtClean="0"/>
          </a:p>
          <a:p>
            <a:r>
              <a:rPr lang="en-US" dirty="0" smtClean="0">
                <a:hlinkClick r:id="rId10"/>
              </a:rPr>
              <a:t>http://popgun.ru/files/g/36/orig/13433593.jpg</a:t>
            </a:r>
            <a:endParaRPr lang="ru-RU" dirty="0" smtClean="0"/>
          </a:p>
          <a:p>
            <a:r>
              <a:rPr lang="en-US" dirty="0" smtClean="0">
                <a:hlinkClick r:id="rId11"/>
              </a:rPr>
              <a:t>http://static.businessinsider.com/image/558c39ba69bedd9113246430/image.jpg</a:t>
            </a:r>
            <a:endParaRPr lang="ru-RU" dirty="0" smtClean="0"/>
          </a:p>
          <a:p>
            <a:r>
              <a:rPr lang="en-US" dirty="0">
                <a:hlinkClick r:id="rId12"/>
              </a:rPr>
              <a:t>http://</a:t>
            </a:r>
            <a:r>
              <a:rPr lang="en-US" dirty="0" smtClean="0">
                <a:hlinkClick r:id="rId12"/>
              </a:rPr>
              <a:t>www.afgan.ru/34/34mi11.jpg</a:t>
            </a:r>
            <a:endParaRPr lang="ru-RU" dirty="0" smtClean="0"/>
          </a:p>
          <a:p>
            <a:r>
              <a:rPr lang="en-US" dirty="0">
                <a:hlinkClick r:id="rId13"/>
              </a:rPr>
              <a:t>http://www.soldati-russian.ru/_</a:t>
            </a:r>
            <a:r>
              <a:rPr lang="en-US" dirty="0" smtClean="0">
                <a:hlinkClick r:id="rId13"/>
              </a:rPr>
              <a:t>ph/12/737473045.jpg</a:t>
            </a:r>
            <a:endParaRPr lang="ru-RU" dirty="0" smtClean="0"/>
          </a:p>
          <a:p>
            <a:r>
              <a:rPr lang="en-US" dirty="0">
                <a:hlinkClick r:id="rId14"/>
              </a:rPr>
              <a:t>http://</a:t>
            </a:r>
            <a:r>
              <a:rPr lang="en-US" dirty="0" smtClean="0">
                <a:hlinkClick r:id="rId14"/>
              </a:rPr>
              <a:t>paraparabellum.ru/wp-content/uploads/2012/12/afganistan8.jpg</a:t>
            </a:r>
            <a:endParaRPr lang="en-US" dirty="0"/>
          </a:p>
          <a:p>
            <a:r>
              <a:rPr lang="en-US" dirty="0">
                <a:hlinkClick r:id="rId15"/>
              </a:rPr>
              <a:t>http://</a:t>
            </a:r>
            <a:r>
              <a:rPr lang="en-US" dirty="0" smtClean="0">
                <a:hlinkClick r:id="rId15"/>
              </a:rPr>
              <a:t>www.turkcebilgi.com/uploads/media/harita/Afghanistan_bayrak_harita.png</a:t>
            </a:r>
            <a:endParaRPr lang="ru-RU" dirty="0" smtClean="0"/>
          </a:p>
          <a:p>
            <a:r>
              <a:rPr lang="en-US" dirty="0">
                <a:hlinkClick r:id="rId16"/>
              </a:rPr>
              <a:t>https://</a:t>
            </a:r>
            <a:r>
              <a:rPr lang="en-US" dirty="0" smtClean="0">
                <a:hlinkClick r:id="rId16"/>
              </a:rPr>
              <a:t>s-media-cache-ak0.pinimg.com/originals/04/b9/dd/04b9dd052b90557cb15adefbef972519.jpg</a:t>
            </a:r>
            <a:endParaRPr lang="ru-RU" dirty="0" smtClean="0"/>
          </a:p>
          <a:p>
            <a:r>
              <a:rPr lang="en-US" dirty="0">
                <a:hlinkClick r:id="rId17"/>
              </a:rPr>
              <a:t>http://www.soldati-russian.ru/_</a:t>
            </a:r>
            <a:r>
              <a:rPr lang="en-US" dirty="0" smtClean="0">
                <a:hlinkClick r:id="rId17"/>
              </a:rPr>
              <a:t>ph/12/858188835.jpg</a:t>
            </a:r>
            <a:endParaRPr lang="ru-RU" dirty="0" smtClean="0"/>
          </a:p>
          <a:p>
            <a:r>
              <a:rPr lang="en-US" dirty="0">
                <a:hlinkClick r:id="rId18"/>
              </a:rPr>
              <a:t>https://</a:t>
            </a:r>
            <a:r>
              <a:rPr lang="en-US" dirty="0" smtClean="0">
                <a:hlinkClick r:id="rId18"/>
              </a:rPr>
              <a:t>www.kiblat.net/files/2014/08/s_a10_51959415.jpg</a:t>
            </a:r>
            <a:endParaRPr lang="ru-RU" dirty="0" smtClean="0"/>
          </a:p>
          <a:p>
            <a:r>
              <a:rPr lang="en-US" dirty="0">
                <a:hlinkClick r:id="rId19"/>
              </a:rPr>
              <a:t>http://</a:t>
            </a:r>
            <a:r>
              <a:rPr lang="en-US" dirty="0" smtClean="0">
                <a:hlinkClick r:id="rId19"/>
              </a:rPr>
              <a:t>edikst.ru/misc/i/gallery/8880/91161.jpg</a:t>
            </a:r>
            <a:endParaRPr lang="ru-RU" dirty="0" smtClean="0"/>
          </a:p>
          <a:p>
            <a:r>
              <a:rPr lang="en-US" dirty="0">
                <a:hlinkClick r:id="rId20"/>
              </a:rPr>
              <a:t>http://</a:t>
            </a:r>
            <a:r>
              <a:rPr lang="en-US" dirty="0" smtClean="0">
                <a:hlinkClick r:id="rId20"/>
              </a:rPr>
              <a:t>www.artsfon.com/pic/201503/1280x1024/artsfon.com-64631.jpg</a:t>
            </a:r>
            <a:endParaRPr lang="ru-RU" dirty="0" smtClean="0"/>
          </a:p>
          <a:p>
            <a:endParaRPr lang="en-US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646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">
        <p14:ripple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1.bp.blogspot.com/-57XLjrstTBQ/UdWip_3KjYI/AAAAAAAADSQ/0cIde-1Kviw/s1181/cinema+(1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908720"/>
            <a:ext cx="6270804" cy="2016225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Они живут рядом с нами.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А война живет в них.</a:t>
            </a:r>
            <a:endParaRPr lang="ru-RU" sz="2200" dirty="0">
              <a:latin typeface="Bookman Old Style" pitchFamily="18" charset="0"/>
            </a:endParaRPr>
          </a:p>
        </p:txBody>
      </p:sp>
      <p:pic>
        <p:nvPicPr>
          <p:cNvPr id="3076" name="Picture 4" descr="http://ugranow.ru/wp-content/uploads/2013/02/get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115623"/>
            <a:ext cx="2554325" cy="1800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soldati-russian.ru/_ph/12/2762837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922" y="2053322"/>
            <a:ext cx="2812500" cy="1800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ribalych.ru/wp-content/uploads/2016/11/raznaryadki_5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798" y="4005064"/>
            <a:ext cx="2604505" cy="1800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popgun.ru/files/g/36/orig/1343359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2254407" cy="1800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static.businessinsider.com/image/558c39ba69bedd9113246430/imag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856" y="3600511"/>
            <a:ext cx="2663576" cy="1800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imam-sahib.ucoz.ru/_ph/17/61715507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6" y="1484784"/>
            <a:ext cx="2397675" cy="1800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sputnik.kg/images/101436/30/101436303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529000"/>
            <a:ext cx="2712225" cy="1800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96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1000">
        <p14:ripple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1.bp.blogspot.com/-57XLjrstTBQ/UdWip_3KjYI/AAAAAAAADSQ/0cIde-1Kviw/s1181/cinema+(1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545"/>
            <a:ext cx="9143999" cy="688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8640960" cy="51454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У </a:t>
            </a:r>
            <a:r>
              <a:rPr lang="ru-RU" sz="2200" dirty="0">
                <a:latin typeface="Bookman Old Style" pitchFamily="18" charset="0"/>
              </a:rPr>
              <a:t>каждого поколения воинов есть своя память о </a:t>
            </a:r>
            <a:r>
              <a:rPr lang="ru-RU" sz="2200" dirty="0" smtClean="0">
                <a:latin typeface="Bookman Old Style" pitchFamily="18" charset="0"/>
              </a:rPr>
              <a:t>войне.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У </a:t>
            </a:r>
            <a:r>
              <a:rPr lang="ru-RU" sz="2200" dirty="0">
                <a:latin typeface="Bookman Old Style" pitchFamily="18" charset="0"/>
              </a:rPr>
              <a:t>Афгана - тоже своя Память</a:t>
            </a:r>
            <a:r>
              <a:rPr lang="ru-RU" sz="2200" dirty="0" smtClean="0">
                <a:latin typeface="Bookman Old Style" pitchFamily="18" charset="0"/>
              </a:rPr>
              <a:t>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Война </a:t>
            </a:r>
            <a:r>
              <a:rPr lang="ru-RU" sz="2200" dirty="0">
                <a:latin typeface="Bookman Old Style" pitchFamily="18" charset="0"/>
              </a:rPr>
              <a:t>- это всегда горе. </a:t>
            </a:r>
            <a:endParaRPr lang="ru-RU" sz="2200" dirty="0" smtClean="0">
              <a:latin typeface="Bookman Old Style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Многолетняя </a:t>
            </a:r>
            <a:r>
              <a:rPr lang="ru-RU" sz="2200" dirty="0">
                <a:latin typeface="Bookman Old Style" pitchFamily="18" charset="0"/>
              </a:rPr>
              <a:t>Афганская военная кампания </a:t>
            </a:r>
            <a:endParaRPr lang="ru-RU" sz="2200" dirty="0" smtClean="0">
              <a:latin typeface="Bookman Old Style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принесла </a:t>
            </a:r>
            <a:r>
              <a:rPr lang="ru-RU" sz="2200" dirty="0">
                <a:latin typeface="Bookman Old Style" pitchFamily="18" charset="0"/>
              </a:rPr>
              <a:t>много страданий народу Афганистана. </a:t>
            </a:r>
            <a:endParaRPr lang="ru-RU" sz="2200" dirty="0" smtClean="0">
              <a:latin typeface="Bookman Old Style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Постучалась </a:t>
            </a:r>
            <a:r>
              <a:rPr lang="ru-RU" sz="2200" dirty="0">
                <a:latin typeface="Bookman Old Style" pitchFamily="18" charset="0"/>
              </a:rPr>
              <a:t>она горем и </a:t>
            </a:r>
            <a:r>
              <a:rPr lang="ru-RU" sz="2200" dirty="0" smtClean="0">
                <a:latin typeface="Bookman Old Style" pitchFamily="18" charset="0"/>
              </a:rPr>
              <a:t>в наши дома. </a:t>
            </a:r>
            <a:endParaRPr lang="ru-RU" sz="2200" dirty="0">
              <a:latin typeface="Bookman Old Style" pitchFamily="18" charset="0"/>
            </a:endParaRPr>
          </a:p>
        </p:txBody>
      </p:sp>
      <p:pic>
        <p:nvPicPr>
          <p:cNvPr id="1026" name="Picture 2" descr="http://planetnew.ru/uploads/posts/2015-08/14404182051a8227f94e7daa63f0ab1eb23473a5a5c7baa31b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2700000" cy="1800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ctivplace.ru/uploads/thumbs/e/4/1/e411522d96dd5193026b47aaea3ab0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021329"/>
            <a:ext cx="3400425" cy="25431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49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1.bp.blogspot.com/-57XLjrstTBQ/UdWip_3KjYI/AAAAAAAADSQ/0cIde-1Kviw/s1181/cinema+(1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9355"/>
            <a:ext cx="9143999" cy="698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Наши войска оказались втянутыми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в гражданскую войну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между афганскими войсками и моджахедами.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 descr="http://www.afgan.ru/34/34mi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86" y="2024461"/>
            <a:ext cx="3571203" cy="2520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soldati-russian.ru/_ph/12/7374730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154322"/>
            <a:ext cx="3465493" cy="2520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495" y="3789040"/>
            <a:ext cx="3360000" cy="2520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52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1.bp.blogspot.com/-57XLjrstTBQ/UdWip_3KjYI/AAAAAAAADSQ/0cIde-1Kviw/s1181/cinema+(1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16" y="-54768"/>
            <a:ext cx="9217024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Война </a:t>
            </a:r>
            <a:r>
              <a:rPr lang="ru-RU" sz="2200" dirty="0">
                <a:latin typeface="Bookman Old Style" pitchFamily="18" charset="0"/>
              </a:rPr>
              <a:t>коснулась многие семьи. </a:t>
            </a:r>
            <a:endParaRPr lang="ru-RU" sz="2200" dirty="0" smtClean="0">
              <a:latin typeface="Bookman Old Style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Ребята </a:t>
            </a:r>
            <a:r>
              <a:rPr lang="ru-RU" sz="2200" dirty="0">
                <a:latin typeface="Bookman Old Style" pitchFamily="18" charset="0"/>
              </a:rPr>
              <a:t>уходили служить в армию, </a:t>
            </a:r>
            <a:endParaRPr lang="ru-RU" sz="2200" dirty="0" smtClean="0">
              <a:latin typeface="Bookman Old Style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и </a:t>
            </a:r>
            <a:r>
              <a:rPr lang="ru-RU" sz="2200" dirty="0">
                <a:latin typeface="Bookman Old Style" pitchFamily="18" charset="0"/>
              </a:rPr>
              <a:t>многие родители не знали, </a:t>
            </a:r>
            <a:endParaRPr lang="ru-RU" sz="2200" dirty="0" smtClean="0">
              <a:latin typeface="Bookman Old Style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что </a:t>
            </a:r>
            <a:r>
              <a:rPr lang="ru-RU" sz="2200" dirty="0">
                <a:latin typeface="Bookman Old Style" pitchFamily="18" charset="0"/>
              </a:rPr>
              <a:t>их дети отправлены в далёкий </a:t>
            </a:r>
            <a:r>
              <a:rPr lang="ru-RU" sz="2200" dirty="0" smtClean="0">
                <a:latin typeface="Bookman Old Style" pitchFamily="18" charset="0"/>
              </a:rPr>
              <a:t>Афганистан</a:t>
            </a:r>
            <a:r>
              <a:rPr lang="ru-RU" sz="2400" dirty="0" smtClean="0">
                <a:latin typeface="Bookman Old Style" pitchFamily="18" charset="0"/>
              </a:rPr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 descr="http://www.turkcebilgi.com/uploads/media/harita/Afghanistan_bayrak_harita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117" y="2348880"/>
            <a:ext cx="5940425" cy="39600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5771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14:rippl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1.bp.blogspot.com/-57XLjrstTBQ/UdWip_3KjYI/AAAAAAAADSQ/0cIde-1Kviw/s1181/cinema+(1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08720"/>
            <a:ext cx="8640960" cy="316835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Bookman Old Style" pitchFamily="18" charset="0"/>
              </a:rPr>
              <a:t>Десять </a:t>
            </a:r>
            <a:r>
              <a:rPr lang="ru-RU" sz="2600" dirty="0">
                <a:latin typeface="Bookman Old Style" pitchFamily="18" charset="0"/>
              </a:rPr>
              <a:t>страшных </a:t>
            </a:r>
            <a:r>
              <a:rPr lang="ru-RU" sz="2600" dirty="0" smtClean="0">
                <a:latin typeface="Bookman Old Style" pitchFamily="18" charset="0"/>
              </a:rPr>
              <a:t>лет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Bookman Old Style" pitchFamily="18" charset="0"/>
              </a:rPr>
              <a:t>продолжалась </a:t>
            </a:r>
            <a:r>
              <a:rPr lang="ru-RU" sz="2600" dirty="0">
                <a:latin typeface="Bookman Old Style" pitchFamily="18" charset="0"/>
              </a:rPr>
              <a:t>война в </a:t>
            </a:r>
            <a:r>
              <a:rPr lang="ru-RU" sz="2600" dirty="0" smtClean="0">
                <a:latin typeface="Bookman Old Style" pitchFamily="18" charset="0"/>
              </a:rPr>
              <a:t>Афганистане.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Bookman Old Style" pitchFamily="18" charset="0"/>
              </a:rPr>
              <a:t>Официально </a:t>
            </a:r>
            <a:r>
              <a:rPr lang="ru-RU" sz="2600" dirty="0">
                <a:latin typeface="Bookman Old Style" pitchFamily="18" charset="0"/>
              </a:rPr>
              <a:t>она называлась </a:t>
            </a:r>
            <a:endParaRPr lang="ru-RU" sz="2600" dirty="0" smtClean="0">
              <a:latin typeface="Bookman Old Style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Bookman Old Style" pitchFamily="18" charset="0"/>
              </a:rPr>
              <a:t>«</a:t>
            </a:r>
            <a:r>
              <a:rPr lang="ru-RU" sz="2600" i="1" dirty="0">
                <a:latin typeface="Bookman Old Style" pitchFamily="18" charset="0"/>
              </a:rPr>
              <a:t>выполнением интернационального долга</a:t>
            </a:r>
            <a:r>
              <a:rPr lang="ru-RU" sz="2600" dirty="0">
                <a:latin typeface="Bookman Old Style" pitchFamily="18" charset="0"/>
              </a:rPr>
              <a:t>».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Bookman Old Style" pitchFamily="18" charset="0"/>
              </a:rPr>
              <a:t>Более </a:t>
            </a:r>
            <a:r>
              <a:rPr lang="ru-RU" sz="2600" dirty="0">
                <a:latin typeface="Bookman Old Style" pitchFamily="18" charset="0"/>
              </a:rPr>
              <a:t>13 тысяч ребят погибло в той </a:t>
            </a:r>
            <a:r>
              <a:rPr lang="ru-RU" sz="2600" dirty="0" smtClean="0">
                <a:latin typeface="Bookman Old Style" pitchFamily="18" charset="0"/>
              </a:rPr>
              <a:t>войне.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Bookman Old Style" pitchFamily="18" charset="0"/>
              </a:rPr>
              <a:t>А те, кто остался жив,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Bookman Old Style" pitchFamily="18" charset="0"/>
              </a:rPr>
              <a:t>не очень охотно вспоминают страшные дни,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Bookman Old Style" pitchFamily="18" charset="0"/>
              </a:rPr>
              <a:t>не любят говорить об этом.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 smtClean="0">
                <a:latin typeface="Bookman Old Style" pitchFamily="18" charset="0"/>
              </a:rPr>
              <a:t>Такие воины-афганцы есть и в нашей родне …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644007" cy="25908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259080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67675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1.bp.blogspot.com/-57XLjrstTBQ/UdWip_3KjYI/AAAAAAAADSQ/0cIde-1Kviw/s1181/cinema+(1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0392"/>
            <a:ext cx="9143999" cy="697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dirty="0" smtClean="0"/>
          </a:p>
          <a:p>
            <a:pPr marL="0" indent="0">
              <a:spcBef>
                <a:spcPts val="0"/>
              </a:spcBef>
              <a:buNone/>
            </a:pPr>
            <a:endParaRPr lang="ru-RU" sz="2400" dirty="0" smtClean="0">
              <a:latin typeface="Bookman Old Style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400" dirty="0">
              <a:latin typeface="Bookman Old Style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200" i="1" dirty="0" smtClean="0">
                <a:latin typeface="Bookman Old Style" pitchFamily="18" charset="0"/>
              </a:rPr>
              <a:t>Жигалов Юрий Викторович</a:t>
            </a:r>
            <a:r>
              <a:rPr lang="ru-RU" sz="2200" dirty="0" smtClean="0">
                <a:latin typeface="Bookman Old Style" pitchFamily="18" charset="0"/>
              </a:rPr>
              <a:t>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Школу закончил в 1977 году.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В армию пошел в 1979году.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Присягу принимал в г. Балашиха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и через пять месяцев был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переведен в город Житомир.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Служил в танковых войсках. </a:t>
            </a:r>
            <a:endParaRPr lang="ru-RU" sz="2200" dirty="0">
              <a:latin typeface="Bookman Old Style" pitchFamily="18" charset="0"/>
            </a:endParaRPr>
          </a:p>
        </p:txBody>
      </p:sp>
      <p:pic>
        <p:nvPicPr>
          <p:cNvPr id="1026" name="Picture 2" descr="C:\Users\домашний\Desktop\IMG_1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3" t="45430" r="48792" b="20042"/>
          <a:stretch/>
        </p:blipFill>
        <p:spPr bwMode="auto">
          <a:xfrm rot="5400000">
            <a:off x="4809776" y="1668499"/>
            <a:ext cx="4564608" cy="3600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75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1.bp.blogspot.com/-57XLjrstTBQ/UdWip_3KjYI/AAAAAAAADSQ/0cIde-1Kviw/s1181/cinema+(1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18"/>
            <a:ext cx="9143999" cy="688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1"/>
            <a:ext cx="8229600" cy="34563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Bookman Old Style" pitchFamily="18" charset="0"/>
              </a:rPr>
              <a:t>И вот, когда вся часть была построена на плацу, генерал выступил с призывом: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Bookman Old Style" pitchFamily="18" charset="0"/>
              </a:rPr>
              <a:t>«Сынки!    Кто бы хотел служить в Афганистане –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>
                <a:latin typeface="Bookman Old Style" pitchFamily="18" charset="0"/>
              </a:rPr>
              <a:t> </a:t>
            </a:r>
            <a:r>
              <a:rPr lang="ru-RU" sz="2400" dirty="0" smtClean="0">
                <a:latin typeface="Bookman Old Style" pitchFamily="18" charset="0"/>
              </a:rPr>
              <a:t>шаг вперед.»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Bookman Old Style" pitchFamily="18" charset="0"/>
              </a:rPr>
              <a:t>Юрий Викторович и многие другие солдаты сделали     шаг вперед.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Bookman Old Style" pitchFamily="18" charset="0"/>
              </a:rPr>
              <a:t>Ведь </a:t>
            </a:r>
            <a:r>
              <a:rPr lang="ru-RU" sz="2400" dirty="0">
                <a:latin typeface="Bookman Old Style" pitchFamily="18" charset="0"/>
              </a:rPr>
              <a:t>долгое время, мало кто знал о том, </a:t>
            </a:r>
            <a:endParaRPr lang="ru-RU" sz="2400" dirty="0" smtClean="0">
              <a:latin typeface="Bookman Old Style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Bookman Old Style" pitchFamily="18" charset="0"/>
              </a:rPr>
              <a:t>что </a:t>
            </a:r>
            <a:r>
              <a:rPr lang="ru-RU" sz="2400" dirty="0">
                <a:latin typeface="Bookman Old Style" pitchFamily="18" charset="0"/>
              </a:rPr>
              <a:t>в действительности происходит в </a:t>
            </a:r>
            <a:r>
              <a:rPr lang="ru-RU" sz="2400" dirty="0" smtClean="0">
                <a:latin typeface="Bookman Old Style" pitchFamily="18" charset="0"/>
              </a:rPr>
              <a:t>Афгане</a:t>
            </a:r>
            <a:r>
              <a:rPr lang="ru-RU" sz="2400" dirty="0">
                <a:latin typeface="Bookman Old Style" pitchFamily="18" charset="0"/>
              </a:rPr>
              <a:t>.</a:t>
            </a:r>
          </a:p>
        </p:txBody>
      </p:sp>
      <p:pic>
        <p:nvPicPr>
          <p:cNvPr id="3074" name="Picture 2" descr="http://www.soldati-russian.ru/_ph/12/8581888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608" y="4293096"/>
            <a:ext cx="2803687" cy="1800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42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ripple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1.bp.blogspot.com/-57XLjrstTBQ/UdWip_3KjYI/AAAAAAAADSQ/0cIde-1Kviw/s1181/cinema+(1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9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08720"/>
            <a:ext cx="8558282" cy="5217443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На самолете их часть доставили в Кабул.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200" dirty="0" smtClean="0">
                <a:latin typeface="Bookman Old Style" pitchFamily="18" charset="0"/>
              </a:rPr>
              <a:t>Из Кабула на танках доехали до места назначения.</a:t>
            </a:r>
            <a:endParaRPr lang="ru-RU" sz="2200" dirty="0">
              <a:latin typeface="Bookman Old Style" pitchFamily="18" charset="0"/>
            </a:endParaRPr>
          </a:p>
        </p:txBody>
      </p:sp>
      <p:pic>
        <p:nvPicPr>
          <p:cNvPr id="2050" name="Picture 2" descr="C:\Users\домашний\Desktop\IMG_17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7" r="14049" b="17910"/>
          <a:stretch/>
        </p:blipFill>
        <p:spPr bwMode="auto">
          <a:xfrm>
            <a:off x="2271526" y="1700808"/>
            <a:ext cx="4697192" cy="2520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edikst.ru/misc/i/gallery/8880/9116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05064"/>
            <a:ext cx="3445714" cy="1800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www.kiblat.net/files/2014/08/s_a10_519594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2505337" cy="1800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7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14:rippl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</TotalTime>
  <Words>445</Words>
  <Application>Microsoft Office PowerPoint</Application>
  <PresentationFormat>Экран (4:3)</PresentationFormat>
  <Paragraphs>111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Муниципальное общеобразовательное учреждение  «Глебовская средняя общеобразовательная школа»             Трудные дороги памяти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домашний</dc:creator>
  <cp:lastModifiedBy>домашний</cp:lastModifiedBy>
  <cp:revision>57</cp:revision>
  <dcterms:created xsi:type="dcterms:W3CDTF">2017-01-14T15:16:57Z</dcterms:created>
  <dcterms:modified xsi:type="dcterms:W3CDTF">2017-01-30T16:29:02Z</dcterms:modified>
</cp:coreProperties>
</file>