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729"/>
    <a:srgbClr val="FFA400"/>
    <a:srgbClr val="234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>
        <p:scale>
          <a:sx n="100" d="100"/>
          <a:sy n="100" d="100"/>
        </p:scale>
        <p:origin x="154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65CA2-900B-4BF9-A1C8-64C66E928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6A146F-1D60-4E5A-A349-4DF31381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DCC4C-9D5B-46D1-B666-6A0172F5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8073B-65AB-4A63-9F46-70A01265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B59429-7B9B-46B1-8B33-7DE76FB7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24FAB-FB48-48E6-BD61-F2425815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F9ED90-4934-4A4F-B218-34FF460D7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2A72E-5898-40CF-A26F-B4F60E98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AE110-A3BE-4CE9-9AE2-3C8E9730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66BAF-02A9-4C13-B422-FF216AA3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7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210499-4093-4614-8290-F3B942EEA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467EC-F333-43D2-B4FB-371C43D53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F81C97-A473-43DE-8C5C-4B7C7B38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49A76-917C-4A32-8B8C-2F171675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226F5-0A07-4F5A-950A-CBB2DC55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8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0C126-6890-4D85-9917-3C5D3FFB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0F8D5-FEB0-4E44-A398-E68C69F97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532A8-11DC-489A-A8CE-68C887B1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5D968-1C22-4728-8215-65266420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8412E-8EFD-43C8-8FB8-EA83881D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5B0A8-59B9-465C-8C57-5E759C38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51FFD0-E6C1-496C-B23D-E04BA1FDC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97250-404F-45F8-8E4D-3999A746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8A3D-671A-4BFA-84FA-A4BD80D0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441D1-CB8B-4648-87F1-9BD73989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7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9F469-DDC6-429C-B42A-DF9A4086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BCAE7-FA0B-42C4-B8F0-FCC6A711E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31E325-3A91-4330-BBFE-763FCC88E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603ED-5104-404F-AF12-AF15CC7E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1A7192-B0BE-436E-9E2E-2FBF4B32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CDA08-12B5-4517-96E1-B2344E01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96B4D-4578-4241-A53C-03069102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F53262-E6BB-40B2-8384-68938CC2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318891-A439-4151-89AF-01865A096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629C87-D77C-4943-9D75-BADB33AE6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2E6A1D-B32C-4CA2-8604-D247589E2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84F356-4238-4151-A2A0-D292F583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72AB41-57C5-45D3-B43D-CE44B0C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27FD61-E1DF-4CEE-A49A-F0960D00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0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A7088-1BB3-4A9C-A39E-A32BF397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0E94BD-438A-43B4-92A8-D9C2030D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948927-78B0-409B-ABFF-A9501AC6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C6DA91-D28F-4EF3-ACA5-E371BD32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7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352F41-95A7-4C32-998C-26CEC05E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7637AF-FD1A-4722-AD21-E456EBDE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6BC44D-1EAD-49C4-8D7F-E01D00CD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1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A1CB9-DEBF-49EF-AEC2-DAEE067C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A62EAE-4993-490B-9EBE-3F7F180B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4D8C0F-4119-42E5-83EE-1B9E589A1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9E3723-1E52-4E9E-A8AF-1609B655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A9001B-BBE5-44EC-A3E3-09240455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ED499-819B-4D23-8395-70FD548B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9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C05C9-5F46-43ED-8585-D4F9C492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3A6456-2264-4661-9499-11FD585C9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E9F942-6B4F-453E-B7BB-0150B93E6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477F84-A83C-4686-A30E-3AC2B314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0CEF64-47C4-4F95-BF64-4944F55C4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049C7-78C8-40B6-822D-1D99F6EB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2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70570-6C87-472B-97A3-52F42E88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D5DCB5-2E8A-4646-BB54-3FFD72112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8AD4E-2DF3-4C8D-B754-943859FBB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A432F-FDF4-4B51-97E2-478F85F02726}" type="datetimeFigureOut">
              <a:rPr lang="ru-RU" smtClean="0"/>
              <a:t>04.09.20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855AA-E459-45C5-9D2B-FC4247174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F22A8-D73F-4302-B7A5-2B5375990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1B0B3-F7EE-44DC-994D-8D245D6B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9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hyperlink" Target="https://mo.olymponline.ru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4ED7E0-D2A2-4045-8E66-3B4546D9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27" y="216900"/>
            <a:ext cx="9865473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34092"/>
                </a:solidFill>
              </a:rPr>
              <a:t>Что нужно знать об участии во Всероссийской олимпиаде школьников?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31A0F82-25CF-4A01-BEC4-BB159764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67" y="5789248"/>
            <a:ext cx="10703490" cy="940181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ru-RU" sz="7200" dirty="0">
                <a:solidFill>
                  <a:srgbClr val="F107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7200" dirty="0">
                <a:solidFill>
                  <a:srgbClr val="F1072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знать свой статус ты сможешь в личном кабинете Олимпиадного мониторинга Московской области. Для перехода необходимо выбрать нужную Олимпиаду в разделе Мои олимпиады на платформе онлайн-олимпиады </a:t>
            </a:r>
            <a:r>
              <a:rPr kumimoji="0" lang="ru-RU" sz="720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https://mo.olymponline.ru</a:t>
            </a:r>
            <a:r>
              <a:rPr lang="ru-RU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F1072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нажать кнопку Смотреть результаты. Или в Школьном портале перейти в меню «Олимпиады» по вкладке «Результаты».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8B37B63-FAF9-264D-BACA-CCD48FAD4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177259"/>
            <a:ext cx="1136351" cy="115049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6A708E-6C10-2C42-998B-385E18E0E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7" b="95530" l="8688" r="94858">
                        <a14:foregroundMark x1="82092" y1="8940" x2="82092" y2="8940"/>
                        <a14:foregroundMark x1="10284" y1="83609" x2="10284" y2="83609"/>
                        <a14:foregroundMark x1="8688" y1="88079" x2="8688" y2="88079"/>
                        <a14:foregroundMark x1="24645" y1="95530" x2="24645" y2="95530"/>
                        <a14:foregroundMark x1="61348" y1="58278" x2="61348" y2="58278"/>
                        <a14:foregroundMark x1="85284" y1="5960" x2="85284" y2="5960"/>
                        <a14:foregroundMark x1="92553" y1="5464" x2="92553" y2="5464"/>
                        <a14:foregroundMark x1="95035" y1="3974" x2="95035" y2="3974"/>
                        <a14:foregroundMark x1="86170" y1="3477" x2="86170" y2="3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944" y="1369038"/>
            <a:ext cx="483954" cy="51827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C3E463-C703-A044-AC92-2936AE6EA828}"/>
              </a:ext>
            </a:extLst>
          </p:cNvPr>
          <p:cNvSpPr/>
          <p:nvPr/>
        </p:nvSpPr>
        <p:spPr>
          <a:xfrm>
            <a:off x="1820122" y="1434151"/>
            <a:ext cx="626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  <a:cs typeface="Adobe Arabic" panose="02040503050201020203" pitchFamily="18" charset="-78"/>
              </a:rPr>
              <a:t>обязательно ознакомься с графиком проведения олимпиады</a:t>
            </a:r>
            <a:endParaRPr lang="ru-RU" dirty="0">
              <a:cs typeface="Adobe Arabic" panose="02040503050201020203" pitchFamily="18" charset="-78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071325-EAC2-7E46-92E8-5AA39DE868CD}"/>
              </a:ext>
            </a:extLst>
          </p:cNvPr>
          <p:cNvSpPr/>
          <p:nvPr/>
        </p:nvSpPr>
        <p:spPr>
          <a:xfrm>
            <a:off x="1787898" y="2002789"/>
            <a:ext cx="711399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доступны 2 варианта регистрации на школьный этап олимпиады: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26AB75-F4F7-9D46-BC61-E3220166A553}"/>
              </a:ext>
            </a:extLst>
          </p:cNvPr>
          <p:cNvSpPr/>
          <p:nvPr/>
        </p:nvSpPr>
        <p:spPr>
          <a:xfrm>
            <a:off x="426525" y="2433327"/>
            <a:ext cx="4525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зайди на платформу проведения онлайн-олимпиад </a:t>
            </a:r>
            <a:r>
              <a:rPr lang="en-US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mo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olymponline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авторизуйся через Школьный портал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82A9D1-AB87-074D-A98E-1380FC6B43EF}"/>
              </a:ext>
            </a:extLst>
          </p:cNvPr>
          <p:cNvSpPr/>
          <p:nvPr/>
        </p:nvSpPr>
        <p:spPr>
          <a:xfrm>
            <a:off x="5774745" y="2426055"/>
            <a:ext cx="5806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 электронном дневнике на Школьном портале перейди через меню «Олимпиады» на платформу проведения онлайн-олимпиад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https://mo.olymponline.ru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5D3234-FE22-5C4A-90DE-D623EE5516A4}"/>
              </a:ext>
            </a:extLst>
          </p:cNvPr>
          <p:cNvSpPr/>
          <p:nvPr/>
        </p:nvSpPr>
        <p:spPr>
          <a:xfrm>
            <a:off x="1003567" y="3454168"/>
            <a:ext cx="10577951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участвуй в выбранной тобой предметной олимпиаде в любой из дней проведения олимпиады с 8 утра до 20 вечера (именно в это время тебе может оперативно помочь техподдержка)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B42368-3823-444A-ABED-D5D103EE7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7" b="95530" l="8688" r="94858">
                        <a14:foregroundMark x1="82092" y1="8940" x2="82092" y2="8940"/>
                        <a14:foregroundMark x1="10284" y1="83609" x2="10284" y2="83609"/>
                        <a14:foregroundMark x1="8688" y1="88079" x2="8688" y2="88079"/>
                        <a14:foregroundMark x1="24645" y1="95530" x2="24645" y2="95530"/>
                        <a14:foregroundMark x1="61348" y1="58278" x2="61348" y2="58278"/>
                        <a14:foregroundMark x1="85284" y1="5960" x2="85284" y2="5960"/>
                        <a14:foregroundMark x1="92553" y1="5464" x2="92553" y2="5464"/>
                        <a14:foregroundMark x1="95035" y1="3974" x2="95035" y2="3974"/>
                        <a14:foregroundMark x1="86170" y1="3477" x2="86170" y2="3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72" y="3375719"/>
            <a:ext cx="643044" cy="68865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DA8839-39FA-854F-B035-CB133ADDB29F}"/>
              </a:ext>
            </a:extLst>
          </p:cNvPr>
          <p:cNvSpPr/>
          <p:nvPr/>
        </p:nvSpPr>
        <p:spPr>
          <a:xfrm>
            <a:off x="1003567" y="4246151"/>
            <a:ext cx="10921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тебе  будут доступны предварительные результаты на третий день после завершения Олимпиады в личном кабинете участника на платформе проведения онлайн-олимпиад 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https://mo.olymponline.ru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AB40A8-D6F5-B94B-BE1B-B579776B1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7" b="95530" l="8688" r="94858">
                        <a14:foregroundMark x1="82092" y1="8940" x2="82092" y2="8940"/>
                        <a14:foregroundMark x1="10284" y1="83609" x2="10284" y2="83609"/>
                        <a14:foregroundMark x1="8688" y1="88079" x2="8688" y2="88079"/>
                        <a14:foregroundMark x1="24645" y1="95530" x2="24645" y2="95530"/>
                        <a14:foregroundMark x1="61348" y1="58278" x2="61348" y2="58278"/>
                        <a14:foregroundMark x1="85284" y1="5960" x2="85284" y2="5960"/>
                        <a14:foregroundMark x1="92553" y1="5464" x2="92553" y2="5464"/>
                        <a14:foregroundMark x1="95035" y1="3974" x2="95035" y2="3974"/>
                        <a14:foregroundMark x1="86170" y1="3477" x2="86170" y2="3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72" y="4126083"/>
            <a:ext cx="643044" cy="68865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68542A4-B0A4-E545-8415-9EAC997C14D9}"/>
              </a:ext>
            </a:extLst>
          </p:cNvPr>
          <p:cNvSpPr/>
          <p:nvPr/>
        </p:nvSpPr>
        <p:spPr>
          <a:xfrm>
            <a:off x="1003567" y="4928349"/>
            <a:ext cx="1070349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вопросы к жюри направляй в онлайн-чат с поддержкой платформы онлайн-олимпиад. В чат необходимо направить ссылку на задание и обоснование несогласия к нему.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2DCD5A-B1E9-ED48-AA0D-370D153E1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77" b="95530" l="8688" r="94858">
                        <a14:foregroundMark x1="82092" y1="8940" x2="82092" y2="8940"/>
                        <a14:foregroundMark x1="10284" y1="83609" x2="10284" y2="83609"/>
                        <a14:foregroundMark x1="8688" y1="88079" x2="8688" y2="88079"/>
                        <a14:foregroundMark x1="24645" y1="95530" x2="24645" y2="95530"/>
                        <a14:foregroundMark x1="61348" y1="58278" x2="61348" y2="58278"/>
                        <a14:foregroundMark x1="85284" y1="5960" x2="85284" y2="5960"/>
                        <a14:foregroundMark x1="92553" y1="5464" x2="92553" y2="5464"/>
                        <a14:foregroundMark x1="95035" y1="3974" x2="95035" y2="3974"/>
                        <a14:foregroundMark x1="86170" y1="3477" x2="86170" y2="3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72" y="4814733"/>
            <a:ext cx="643044" cy="6886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D02459-F1CC-D94E-877A-8C39285EFC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83960" y="5998057"/>
            <a:ext cx="643043" cy="6430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738FAF-BE5B-8A41-A130-F5806A65C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77" b="95530" l="8688" r="94858">
                        <a14:foregroundMark x1="82092" y1="8940" x2="82092" y2="8940"/>
                        <a14:foregroundMark x1="10284" y1="83609" x2="10284" y2="83609"/>
                        <a14:foregroundMark x1="8688" y1="88079" x2="8688" y2="88079"/>
                        <a14:foregroundMark x1="24645" y1="95530" x2="24645" y2="95530"/>
                        <a14:foregroundMark x1="61348" y1="58278" x2="61348" y2="58278"/>
                        <a14:foregroundMark x1="85284" y1="5960" x2="85284" y2="5960"/>
                        <a14:foregroundMark x1="92553" y1="5464" x2="92553" y2="5464"/>
                        <a14:foregroundMark x1="95035" y1="3974" x2="95035" y2="3974"/>
                        <a14:foregroundMark x1="86170" y1="3477" x2="86170" y2="3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056" y="1827635"/>
            <a:ext cx="483954" cy="51827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7D2E186-6660-8F41-87AC-C3BF01064100}"/>
              </a:ext>
            </a:extLst>
          </p:cNvPr>
          <p:cNvSpPr/>
          <p:nvPr/>
        </p:nvSpPr>
        <p:spPr>
          <a:xfrm>
            <a:off x="214472" y="2440055"/>
            <a:ext cx="5212275" cy="9306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5CE5A9B-0955-8E4D-8E0E-5D673BE2817E}"/>
              </a:ext>
            </a:extLst>
          </p:cNvPr>
          <p:cNvSpPr/>
          <p:nvPr/>
        </p:nvSpPr>
        <p:spPr>
          <a:xfrm>
            <a:off x="5760663" y="2438755"/>
            <a:ext cx="5806773" cy="9306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90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198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Что нужно знать об участии во Всероссийской олимпиаде школьников?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нужно знать о участии в Всероссийской олимпиаде школьников?</dc:title>
  <dc:creator>Анна Босова</dc:creator>
  <cp:lastModifiedBy>Microsoft Office User</cp:lastModifiedBy>
  <cp:revision>6</cp:revision>
  <dcterms:created xsi:type="dcterms:W3CDTF">2020-09-04T06:39:39Z</dcterms:created>
  <dcterms:modified xsi:type="dcterms:W3CDTF">2020-09-04T07:32:26Z</dcterms:modified>
</cp:coreProperties>
</file>