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>
        <p:scale>
          <a:sx n="40" d="100"/>
          <a:sy n="40" d="100"/>
        </p:scale>
        <p:origin x="118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5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7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5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C906-4F76-4254-894B-4F847B97931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4F9C-91A2-4EEC-A230-0601D78B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4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205" t="11515" r="15227" b="17778"/>
          <a:stretch/>
        </p:blipFill>
        <p:spPr>
          <a:xfrm>
            <a:off x="-36299" y="0"/>
            <a:ext cx="12228299" cy="68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04" t="9824" r="16315" b="21404"/>
          <a:stretch/>
        </p:blipFill>
        <p:spPr>
          <a:xfrm>
            <a:off x="625642" y="505327"/>
            <a:ext cx="10840331" cy="60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4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318" t="13333" r="15228" b="15960"/>
          <a:stretch/>
        </p:blipFill>
        <p:spPr>
          <a:xfrm>
            <a:off x="0" y="0"/>
            <a:ext cx="12148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432" t="20606" r="15227" b="9495"/>
          <a:stretch/>
        </p:blipFill>
        <p:spPr>
          <a:xfrm>
            <a:off x="0" y="-1"/>
            <a:ext cx="11970327" cy="6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204" t="18384" r="15228" b="12323"/>
          <a:stretch/>
        </p:blipFill>
        <p:spPr>
          <a:xfrm>
            <a:off x="0" y="0"/>
            <a:ext cx="11739122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6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091" t="10286" r="15795" b="19797"/>
          <a:stretch/>
        </p:blipFill>
        <p:spPr>
          <a:xfrm>
            <a:off x="0" y="69272"/>
            <a:ext cx="10917382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013" t="17193" r="15724" b="12982"/>
          <a:stretch/>
        </p:blipFill>
        <p:spPr>
          <a:xfrm>
            <a:off x="0" y="0"/>
            <a:ext cx="11967248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408" t="15439" r="15131" b="14737"/>
          <a:stretch/>
        </p:blipFill>
        <p:spPr>
          <a:xfrm>
            <a:off x="288757" y="336884"/>
            <a:ext cx="11698685" cy="65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5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409" t="20702" r="16907" b="11228"/>
          <a:stretch/>
        </p:blipFill>
        <p:spPr>
          <a:xfrm>
            <a:off x="385010" y="336884"/>
            <a:ext cx="10834375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06" t="19299" r="15526" b="12280"/>
          <a:stretch/>
        </p:blipFill>
        <p:spPr>
          <a:xfrm>
            <a:off x="0" y="168442"/>
            <a:ext cx="11707283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7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2</cp:revision>
  <dcterms:created xsi:type="dcterms:W3CDTF">2020-03-16T13:30:26Z</dcterms:created>
  <dcterms:modified xsi:type="dcterms:W3CDTF">2020-03-16T13:46:03Z</dcterms:modified>
</cp:coreProperties>
</file>